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48" r:id="rId2"/>
  </p:sldMasterIdLst>
  <p:notesMasterIdLst>
    <p:notesMasterId r:id="rId30"/>
  </p:notesMasterIdLst>
  <p:sldIdLst>
    <p:sldId id="256" r:id="rId3"/>
    <p:sldId id="258" r:id="rId4"/>
    <p:sldId id="278" r:id="rId5"/>
    <p:sldId id="283" r:id="rId6"/>
    <p:sldId id="261" r:id="rId7"/>
    <p:sldId id="257" r:id="rId8"/>
    <p:sldId id="259" r:id="rId9"/>
    <p:sldId id="260" r:id="rId10"/>
    <p:sldId id="262" r:id="rId11"/>
    <p:sldId id="265" r:id="rId12"/>
    <p:sldId id="263" r:id="rId13"/>
    <p:sldId id="264" r:id="rId14"/>
    <p:sldId id="267" r:id="rId15"/>
    <p:sldId id="280" r:id="rId16"/>
    <p:sldId id="281" r:id="rId17"/>
    <p:sldId id="282" r:id="rId18"/>
    <p:sldId id="286" r:id="rId19"/>
    <p:sldId id="268" r:id="rId20"/>
    <p:sldId id="269" r:id="rId21"/>
    <p:sldId id="271" r:id="rId22"/>
    <p:sldId id="275" r:id="rId23"/>
    <p:sldId id="272" r:id="rId24"/>
    <p:sldId id="274" r:id="rId25"/>
    <p:sldId id="277" r:id="rId26"/>
    <p:sldId id="285" r:id="rId27"/>
    <p:sldId id="279" r:id="rId28"/>
    <p:sldId id="28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EA94D1-9E3C-1B46-83F8-40BB98C443BF}" v="1796" dt="2022-07-29T22:12:50.3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09"/>
  </p:normalViewPr>
  <p:slideViewPr>
    <p:cSldViewPr snapToGrid="0">
      <p:cViewPr varScale="1">
        <p:scale>
          <a:sx n="90" d="100"/>
          <a:sy n="90" d="100"/>
        </p:scale>
        <p:origin x="23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Kannupriya" userId="S::kxx210002@utdallas.edu::bbe1d51e-bdc9-4ece-a6d7-3adef0af36aa" providerId="AD" clId="Web-{E427041B-2484-479B-A34A-4B83B973F08D}"/>
    <pc:docChg chg="addSld modSld sldOrd">
      <pc:chgData name="., Kannupriya" userId="S::kxx210002@utdallas.edu::bbe1d51e-bdc9-4ece-a6d7-3adef0af36aa" providerId="AD" clId="Web-{E427041B-2484-479B-A34A-4B83B973F08D}" dt="2022-07-26T19:05:45.673" v="215" actId="20577"/>
      <pc:docMkLst>
        <pc:docMk/>
      </pc:docMkLst>
      <pc:sldChg chg="addSp delSp modSp mod setBg">
        <pc:chgData name="., Kannupriya" userId="S::kxx210002@utdallas.edu::bbe1d51e-bdc9-4ece-a6d7-3adef0af36aa" providerId="AD" clId="Web-{E427041B-2484-479B-A34A-4B83B973F08D}" dt="2022-07-26T18:55:11.838" v="157"/>
        <pc:sldMkLst>
          <pc:docMk/>
          <pc:sldMk cId="3103941299" sldId="256"/>
        </pc:sldMkLst>
        <pc:spChg chg="mod">
          <ac:chgData name="., Kannupriya" userId="S::kxx210002@utdallas.edu::bbe1d51e-bdc9-4ece-a6d7-3adef0af36aa" providerId="AD" clId="Web-{E427041B-2484-479B-A34A-4B83B973F08D}" dt="2022-07-26T18:55:11.838" v="157"/>
          <ac:spMkLst>
            <pc:docMk/>
            <pc:sldMk cId="3103941299" sldId="256"/>
            <ac:spMk id="2" creationId="{12D5BD08-BEE5-D5C5-39CB-F888F0090983}"/>
          </ac:spMkLst>
        </pc:spChg>
        <pc:spChg chg="del mod">
          <ac:chgData name="., Kannupriya" userId="S::kxx210002@utdallas.edu::bbe1d51e-bdc9-4ece-a6d7-3adef0af36aa" providerId="AD" clId="Web-{E427041B-2484-479B-A34A-4B83B973F08D}" dt="2022-07-26T18:47:37.916" v="41"/>
          <ac:spMkLst>
            <pc:docMk/>
            <pc:sldMk cId="3103941299" sldId="256"/>
            <ac:spMk id="3" creationId="{12FB782D-33A4-2D51-2B17-D3904C8AC592}"/>
          </ac:spMkLst>
        </pc:spChg>
        <pc:spChg chg="add del">
          <ac:chgData name="., Kannupriya" userId="S::kxx210002@utdallas.edu::bbe1d51e-bdc9-4ece-a6d7-3adef0af36aa" providerId="AD" clId="Web-{E427041B-2484-479B-A34A-4B83B973F08D}" dt="2022-07-26T18:55:11.838" v="157"/>
          <ac:spMkLst>
            <pc:docMk/>
            <pc:sldMk cId="3103941299" sldId="256"/>
            <ac:spMk id="9" creationId="{23D09407-53BC-485E-B4CE-BC5E4FC4B25B}"/>
          </ac:spMkLst>
        </pc:spChg>
        <pc:spChg chg="add del">
          <ac:chgData name="., Kannupriya" userId="S::kxx210002@utdallas.edu::bbe1d51e-bdc9-4ece-a6d7-3adef0af36aa" providerId="AD" clId="Web-{E427041B-2484-479B-A34A-4B83B973F08D}" dt="2022-07-26T18:55:11.838" v="157"/>
          <ac:spMkLst>
            <pc:docMk/>
            <pc:sldMk cId="3103941299" sldId="256"/>
            <ac:spMk id="11" creationId="{921DB988-49FC-4608-B0A2-E2F3A4019041}"/>
          </ac:spMkLst>
        </pc:spChg>
        <pc:spChg chg="add">
          <ac:chgData name="., Kannupriya" userId="S::kxx210002@utdallas.edu::bbe1d51e-bdc9-4ece-a6d7-3adef0af36aa" providerId="AD" clId="Web-{E427041B-2484-479B-A34A-4B83B973F08D}" dt="2022-07-26T18:55:11.838" v="157"/>
          <ac:spMkLst>
            <pc:docMk/>
            <pc:sldMk cId="3103941299" sldId="256"/>
            <ac:spMk id="28" creationId="{C59AB4C8-9178-4F7A-8404-6890510B5917}"/>
          </ac:spMkLst>
        </pc:spChg>
        <pc:spChg chg="add">
          <ac:chgData name="., Kannupriya" userId="S::kxx210002@utdallas.edu::bbe1d51e-bdc9-4ece-a6d7-3adef0af36aa" providerId="AD" clId="Web-{E427041B-2484-479B-A34A-4B83B973F08D}" dt="2022-07-26T18:55:11.838" v="157"/>
          <ac:spMkLst>
            <pc:docMk/>
            <pc:sldMk cId="3103941299" sldId="256"/>
            <ac:spMk id="30" creationId="{4CFDFB37-4BC7-42C6-915D-A6609139BFE7}"/>
          </ac:spMkLst>
        </pc:spChg>
        <pc:grpChg chg="add del">
          <ac:chgData name="., Kannupriya" userId="S::kxx210002@utdallas.edu::bbe1d51e-bdc9-4ece-a6d7-3adef0af36aa" providerId="AD" clId="Web-{E427041B-2484-479B-A34A-4B83B973F08D}" dt="2022-07-26T18:55:11.838" v="157"/>
          <ac:grpSpMkLst>
            <pc:docMk/>
            <pc:sldMk cId="3103941299" sldId="256"/>
            <ac:grpSpMk id="13" creationId="{E9B930FD-8671-4C4C-ADCF-73AC1D0CD417}"/>
          </ac:grpSpMkLst>
        </pc:grpChg>
        <pc:grpChg chg="add del">
          <ac:chgData name="., Kannupriya" userId="S::kxx210002@utdallas.edu::bbe1d51e-bdc9-4ece-a6d7-3adef0af36aa" providerId="AD" clId="Web-{E427041B-2484-479B-A34A-4B83B973F08D}" dt="2022-07-26T18:55:11.838" v="157"/>
          <ac:grpSpMkLst>
            <pc:docMk/>
            <pc:sldMk cId="3103941299" sldId="256"/>
            <ac:grpSpMk id="19" creationId="{383C2651-AE0C-4AE4-8725-E2F9414FE219}"/>
          </ac:grpSpMkLst>
        </pc:grpChg>
        <pc:picChg chg="add mod">
          <ac:chgData name="., Kannupriya" userId="S::kxx210002@utdallas.edu::bbe1d51e-bdc9-4ece-a6d7-3adef0af36aa" providerId="AD" clId="Web-{E427041B-2484-479B-A34A-4B83B973F08D}" dt="2022-07-26T18:55:11.838" v="157"/>
          <ac:picMkLst>
            <pc:docMk/>
            <pc:sldMk cId="3103941299" sldId="256"/>
            <ac:picMk id="4" creationId="{B6F11411-8AAF-658E-B0BF-8413909F4CE0}"/>
          </ac:picMkLst>
        </pc:picChg>
      </pc:sldChg>
      <pc:sldChg chg="addSp delSp modSp new mod ord setBg addAnim setClrOvrMap">
        <pc:chgData name="., Kannupriya" userId="S::kxx210002@utdallas.edu::bbe1d51e-bdc9-4ece-a6d7-3adef0af36aa" providerId="AD" clId="Web-{E427041B-2484-479B-A34A-4B83B973F08D}" dt="2022-07-26T18:54:34.321" v="155" actId="20577"/>
        <pc:sldMkLst>
          <pc:docMk/>
          <pc:sldMk cId="1743100321" sldId="258"/>
        </pc:sldMkLst>
        <pc:spChg chg="mod ord">
          <ac:chgData name="., Kannupriya" userId="S::kxx210002@utdallas.edu::bbe1d51e-bdc9-4ece-a6d7-3adef0af36aa" providerId="AD" clId="Web-{E427041B-2484-479B-A34A-4B83B973F08D}" dt="2022-07-26T18:54:34.321" v="155" actId="20577"/>
          <ac:spMkLst>
            <pc:docMk/>
            <pc:sldMk cId="1743100321" sldId="258"/>
            <ac:spMk id="2" creationId="{C77D0D35-09E7-E650-B8D6-2BE359DECD4C}"/>
          </ac:spMkLst>
        </pc:spChg>
        <pc:spChg chg="del mod">
          <ac:chgData name="., Kannupriya" userId="S::kxx210002@utdallas.edu::bbe1d51e-bdc9-4ece-a6d7-3adef0af36aa" providerId="AD" clId="Web-{E427041B-2484-479B-A34A-4B83B973F08D}" dt="2022-07-26T18:48:35.293" v="49"/>
          <ac:spMkLst>
            <pc:docMk/>
            <pc:sldMk cId="1743100321" sldId="258"/>
            <ac:spMk id="3" creationId="{5A7D5F7A-B3AD-961A-5BB4-3F75FEF1D01B}"/>
          </ac:spMkLst>
        </pc:spChg>
        <pc:spChg chg="add del">
          <ac:chgData name="., Kannupriya" userId="S::kxx210002@utdallas.edu::bbe1d51e-bdc9-4ece-a6d7-3adef0af36aa" providerId="AD" clId="Web-{E427041B-2484-479B-A34A-4B83B973F08D}" dt="2022-07-26T18:54:18.165" v="154"/>
          <ac:spMkLst>
            <pc:docMk/>
            <pc:sldMk cId="1743100321" sldId="258"/>
            <ac:spMk id="9" creationId="{E49CC64F-7275-4E33-961B-0C5CDC439875}"/>
          </ac:spMkLst>
        </pc:spChg>
        <pc:spChg chg="add del">
          <ac:chgData name="., Kannupriya" userId="S::kxx210002@utdallas.edu::bbe1d51e-bdc9-4ece-a6d7-3adef0af36aa" providerId="AD" clId="Web-{E427041B-2484-479B-A34A-4B83B973F08D}" dt="2022-07-26T18:53:56.476" v="147"/>
          <ac:spMkLst>
            <pc:docMk/>
            <pc:sldMk cId="1743100321" sldId="258"/>
            <ac:spMk id="14" creationId="{E49CC64F-7275-4E33-961B-0C5CDC439875}"/>
          </ac:spMkLst>
        </pc:spChg>
        <pc:spChg chg="add del">
          <ac:chgData name="., Kannupriya" userId="S::kxx210002@utdallas.edu::bbe1d51e-bdc9-4ece-a6d7-3adef0af36aa" providerId="AD" clId="Web-{E427041B-2484-479B-A34A-4B83B973F08D}" dt="2022-07-26T18:53:58.570" v="149"/>
          <ac:spMkLst>
            <pc:docMk/>
            <pc:sldMk cId="1743100321" sldId="258"/>
            <ac:spMk id="16" creationId="{1DB7C82F-AB7E-4F0C-B829-FA1B9C415180}"/>
          </ac:spMkLst>
        </pc:spChg>
        <pc:spChg chg="add del">
          <ac:chgData name="., Kannupriya" userId="S::kxx210002@utdallas.edu::bbe1d51e-bdc9-4ece-a6d7-3adef0af36aa" providerId="AD" clId="Web-{E427041B-2484-479B-A34A-4B83B973F08D}" dt="2022-07-26T18:54:07.024" v="151"/>
          <ac:spMkLst>
            <pc:docMk/>
            <pc:sldMk cId="1743100321" sldId="258"/>
            <ac:spMk id="18" creationId="{E49CC64F-7275-4E33-961B-0C5CDC439875}"/>
          </ac:spMkLst>
        </pc:spChg>
        <pc:spChg chg="add del">
          <ac:chgData name="., Kannupriya" userId="S::kxx210002@utdallas.edu::bbe1d51e-bdc9-4ece-a6d7-3adef0af36aa" providerId="AD" clId="Web-{E427041B-2484-479B-A34A-4B83B973F08D}" dt="2022-07-26T18:54:18.165" v="153"/>
          <ac:spMkLst>
            <pc:docMk/>
            <pc:sldMk cId="1743100321" sldId="258"/>
            <ac:spMk id="20" creationId="{00C150C7-96FB-4EB9-BDF9-212535A6089F}"/>
          </ac:spMkLst>
        </pc:spChg>
        <pc:spChg chg="add del">
          <ac:chgData name="., Kannupriya" userId="S::kxx210002@utdallas.edu::bbe1d51e-bdc9-4ece-a6d7-3adef0af36aa" providerId="AD" clId="Web-{E427041B-2484-479B-A34A-4B83B973F08D}" dt="2022-07-26T18:54:18.165" v="153"/>
          <ac:spMkLst>
            <pc:docMk/>
            <pc:sldMk cId="1743100321" sldId="258"/>
            <ac:spMk id="21" creationId="{0AB225BA-7412-4605-8E8D-5AED2BF56A11}"/>
          </ac:spMkLst>
        </pc:spChg>
        <pc:spChg chg="add del">
          <ac:chgData name="., Kannupriya" userId="S::kxx210002@utdallas.edu::bbe1d51e-bdc9-4ece-a6d7-3adef0af36aa" providerId="AD" clId="Web-{E427041B-2484-479B-A34A-4B83B973F08D}" dt="2022-07-26T18:54:18.165" v="153"/>
          <ac:spMkLst>
            <pc:docMk/>
            <pc:sldMk cId="1743100321" sldId="258"/>
            <ac:spMk id="22" creationId="{604BB9CD-970D-4FE5-B4E3-D651735BF4FE}"/>
          </ac:spMkLst>
        </pc:spChg>
        <pc:spChg chg="add del">
          <ac:chgData name="., Kannupriya" userId="S::kxx210002@utdallas.edu::bbe1d51e-bdc9-4ece-a6d7-3adef0af36aa" providerId="AD" clId="Web-{E427041B-2484-479B-A34A-4B83B973F08D}" dt="2022-07-26T18:54:18.165" v="153"/>
          <ac:spMkLst>
            <pc:docMk/>
            <pc:sldMk cId="1743100321" sldId="258"/>
            <ac:spMk id="23" creationId="{5E0D6276-8D53-4DDA-A15A-90E0831F6D61}"/>
          </ac:spMkLst>
        </pc:spChg>
        <pc:spChg chg="add">
          <ac:chgData name="., Kannupriya" userId="S::kxx210002@utdallas.edu::bbe1d51e-bdc9-4ece-a6d7-3adef0af36aa" providerId="AD" clId="Web-{E427041B-2484-479B-A34A-4B83B973F08D}" dt="2022-07-26T18:54:18.165" v="154"/>
          <ac:spMkLst>
            <pc:docMk/>
            <pc:sldMk cId="1743100321" sldId="258"/>
            <ac:spMk id="25" creationId="{E49CC64F-7275-4E33-961B-0C5CDC439875}"/>
          </ac:spMkLst>
        </pc:spChg>
        <pc:picChg chg="add mod">
          <ac:chgData name="., Kannupriya" userId="S::kxx210002@utdallas.edu::bbe1d51e-bdc9-4ece-a6d7-3adef0af36aa" providerId="AD" clId="Web-{E427041B-2484-479B-A34A-4B83B973F08D}" dt="2022-07-26T18:54:18.165" v="153"/>
          <ac:picMkLst>
            <pc:docMk/>
            <pc:sldMk cId="1743100321" sldId="258"/>
            <ac:picMk id="4" creationId="{9534A8AB-DF29-12DC-C063-D71A072D4F48}"/>
          </ac:picMkLst>
        </pc:picChg>
      </pc:sldChg>
      <pc:sldChg chg="delSp modSp new">
        <pc:chgData name="., Kannupriya" userId="S::kxx210002@utdallas.edu::bbe1d51e-bdc9-4ece-a6d7-3adef0af36aa" providerId="AD" clId="Web-{E427041B-2484-479B-A34A-4B83B973F08D}" dt="2022-07-26T19:05:45.673" v="215" actId="20577"/>
        <pc:sldMkLst>
          <pc:docMk/>
          <pc:sldMk cId="4104680920" sldId="261"/>
        </pc:sldMkLst>
        <pc:spChg chg="mod">
          <ac:chgData name="., Kannupriya" userId="S::kxx210002@utdallas.edu::bbe1d51e-bdc9-4ece-a6d7-3adef0af36aa" providerId="AD" clId="Web-{E427041B-2484-479B-A34A-4B83B973F08D}" dt="2022-07-26T19:05:45.673" v="215" actId="20577"/>
          <ac:spMkLst>
            <pc:docMk/>
            <pc:sldMk cId="4104680920" sldId="261"/>
            <ac:spMk id="2" creationId="{CBD7D93B-3EFD-1840-4081-5520F107FAFA}"/>
          </ac:spMkLst>
        </pc:spChg>
        <pc:spChg chg="del mod">
          <ac:chgData name="., Kannupriya" userId="S::kxx210002@utdallas.edu::bbe1d51e-bdc9-4ece-a6d7-3adef0af36aa" providerId="AD" clId="Web-{E427041B-2484-479B-A34A-4B83B973F08D}" dt="2022-07-26T19:05:28.891" v="209"/>
          <ac:spMkLst>
            <pc:docMk/>
            <pc:sldMk cId="4104680920" sldId="261"/>
            <ac:spMk id="3" creationId="{7EC43A5D-4686-6C66-F497-1BF1199C4B79}"/>
          </ac:spMkLst>
        </pc:spChg>
      </pc:sldChg>
    </pc:docChg>
  </pc:docChgLst>
  <pc:docChgLst>
    <pc:chgData name="Tikmani, Mayur Kumar" userId="S::mxt210030@utdallas.edu::1d1acf4a-14fe-4eaf-b0d8-6f827162c67b" providerId="AD" clId="Web-{60D1F8C4-5D4C-4945-AB61-DCD950AD0274}"/>
    <pc:docChg chg="addSld delSld modSld">
      <pc:chgData name="Tikmani, Mayur Kumar" userId="S::mxt210030@utdallas.edu::1d1acf4a-14fe-4eaf-b0d8-6f827162c67b" providerId="AD" clId="Web-{60D1F8C4-5D4C-4945-AB61-DCD950AD0274}" dt="2022-07-26T19:09:37.438" v="75"/>
      <pc:docMkLst>
        <pc:docMk/>
      </pc:docMkLst>
      <pc:sldChg chg="modSp add del">
        <pc:chgData name="Tikmani, Mayur Kumar" userId="S::mxt210030@utdallas.edu::1d1acf4a-14fe-4eaf-b0d8-6f827162c67b" providerId="AD" clId="Web-{60D1F8C4-5D4C-4945-AB61-DCD950AD0274}" dt="2022-07-26T18:55:25.284" v="25" actId="20577"/>
        <pc:sldMkLst>
          <pc:docMk/>
          <pc:sldMk cId="3103941299" sldId="256"/>
        </pc:sldMkLst>
        <pc:spChg chg="mod">
          <ac:chgData name="Tikmani, Mayur Kumar" userId="S::mxt210030@utdallas.edu::1d1acf4a-14fe-4eaf-b0d8-6f827162c67b" providerId="AD" clId="Web-{60D1F8C4-5D4C-4945-AB61-DCD950AD0274}" dt="2022-07-26T18:55:25.284" v="25" actId="20577"/>
          <ac:spMkLst>
            <pc:docMk/>
            <pc:sldMk cId="3103941299" sldId="256"/>
            <ac:spMk id="2" creationId="{12D5BD08-BEE5-D5C5-39CB-F888F0090983}"/>
          </ac:spMkLst>
        </pc:spChg>
      </pc:sldChg>
      <pc:sldChg chg="addSp delSp modSp new">
        <pc:chgData name="Tikmani, Mayur Kumar" userId="S::mxt210030@utdallas.edu::1d1acf4a-14fe-4eaf-b0d8-6f827162c67b" providerId="AD" clId="Web-{60D1F8C4-5D4C-4945-AB61-DCD950AD0274}" dt="2022-07-26T18:50:25.305" v="10" actId="1076"/>
        <pc:sldMkLst>
          <pc:docMk/>
          <pc:sldMk cId="2449744466" sldId="257"/>
        </pc:sldMkLst>
        <pc:spChg chg="del">
          <ac:chgData name="Tikmani, Mayur Kumar" userId="S::mxt210030@utdallas.edu::1d1acf4a-14fe-4eaf-b0d8-6f827162c67b" providerId="AD" clId="Web-{60D1F8C4-5D4C-4945-AB61-DCD950AD0274}" dt="2022-07-26T18:50:05.383" v="4"/>
          <ac:spMkLst>
            <pc:docMk/>
            <pc:sldMk cId="2449744466" sldId="257"/>
            <ac:spMk id="2" creationId="{3A2E8181-4CF5-9068-CB34-6965D20E68E7}"/>
          </ac:spMkLst>
        </pc:spChg>
        <pc:spChg chg="del">
          <ac:chgData name="Tikmani, Mayur Kumar" userId="S::mxt210030@utdallas.edu::1d1acf4a-14fe-4eaf-b0d8-6f827162c67b" providerId="AD" clId="Web-{60D1F8C4-5D4C-4945-AB61-DCD950AD0274}" dt="2022-07-26T18:49:53.398" v="1"/>
          <ac:spMkLst>
            <pc:docMk/>
            <pc:sldMk cId="2449744466" sldId="257"/>
            <ac:spMk id="3" creationId="{7142D046-9E7A-1AB5-876A-039271C6D324}"/>
          </ac:spMkLst>
        </pc:spChg>
        <pc:picChg chg="add mod ord">
          <ac:chgData name="Tikmani, Mayur Kumar" userId="S::mxt210030@utdallas.edu::1d1acf4a-14fe-4eaf-b0d8-6f827162c67b" providerId="AD" clId="Web-{60D1F8C4-5D4C-4945-AB61-DCD950AD0274}" dt="2022-07-26T18:50:25.305" v="10" actId="1076"/>
          <ac:picMkLst>
            <pc:docMk/>
            <pc:sldMk cId="2449744466" sldId="257"/>
            <ac:picMk id="4" creationId="{27AE3C09-6383-6631-63B8-3A6A2CDEA31A}"/>
          </ac:picMkLst>
        </pc:picChg>
      </pc:sldChg>
      <pc:sldChg chg="addSp delSp modSp new">
        <pc:chgData name="Tikmani, Mayur Kumar" userId="S::mxt210030@utdallas.edu::1d1acf4a-14fe-4eaf-b0d8-6f827162c67b" providerId="AD" clId="Web-{60D1F8C4-5D4C-4945-AB61-DCD950AD0274}" dt="2022-07-26T18:52:28.169" v="20" actId="14100"/>
        <pc:sldMkLst>
          <pc:docMk/>
          <pc:sldMk cId="1377565724" sldId="259"/>
        </pc:sldMkLst>
        <pc:spChg chg="del">
          <ac:chgData name="Tikmani, Mayur Kumar" userId="S::mxt210030@utdallas.edu::1d1acf4a-14fe-4eaf-b0d8-6f827162c67b" providerId="AD" clId="Web-{60D1F8C4-5D4C-4945-AB61-DCD950AD0274}" dt="2022-07-26T18:51:53.230" v="12"/>
          <ac:spMkLst>
            <pc:docMk/>
            <pc:sldMk cId="1377565724" sldId="259"/>
            <ac:spMk id="2" creationId="{D526B32F-EAE0-3A3F-6B40-5D3D415C0B27}"/>
          </ac:spMkLst>
        </pc:spChg>
        <pc:spChg chg="del">
          <ac:chgData name="Tikmani, Mayur Kumar" userId="S::mxt210030@utdallas.edu::1d1acf4a-14fe-4eaf-b0d8-6f827162c67b" providerId="AD" clId="Web-{60D1F8C4-5D4C-4945-AB61-DCD950AD0274}" dt="2022-07-26T18:51:55.246" v="13"/>
          <ac:spMkLst>
            <pc:docMk/>
            <pc:sldMk cId="1377565724" sldId="259"/>
            <ac:spMk id="3" creationId="{AE48B1C2-68DD-CD12-749A-DC2B8A0E8D50}"/>
          </ac:spMkLst>
        </pc:spChg>
        <pc:picChg chg="add mod">
          <ac:chgData name="Tikmani, Mayur Kumar" userId="S::mxt210030@utdallas.edu::1d1acf4a-14fe-4eaf-b0d8-6f827162c67b" providerId="AD" clId="Web-{60D1F8C4-5D4C-4945-AB61-DCD950AD0274}" dt="2022-07-26T18:52:28.169" v="20" actId="14100"/>
          <ac:picMkLst>
            <pc:docMk/>
            <pc:sldMk cId="1377565724" sldId="259"/>
            <ac:picMk id="4" creationId="{1C5C4726-5EA2-BEC9-BD46-9FD7BDFF9632}"/>
          </ac:picMkLst>
        </pc:picChg>
      </pc:sldChg>
      <pc:sldChg chg="addSp delSp modSp new">
        <pc:chgData name="Tikmani, Mayur Kumar" userId="S::mxt210030@utdallas.edu::1d1acf4a-14fe-4eaf-b0d8-6f827162c67b" providerId="AD" clId="Web-{60D1F8C4-5D4C-4945-AB61-DCD950AD0274}" dt="2022-07-26T19:00:01.247" v="37" actId="14100"/>
        <pc:sldMkLst>
          <pc:docMk/>
          <pc:sldMk cId="1329478037" sldId="260"/>
        </pc:sldMkLst>
        <pc:spChg chg="del">
          <ac:chgData name="Tikmani, Mayur Kumar" userId="S::mxt210030@utdallas.edu::1d1acf4a-14fe-4eaf-b0d8-6f827162c67b" providerId="AD" clId="Web-{60D1F8C4-5D4C-4945-AB61-DCD950AD0274}" dt="2022-07-26T18:59:39.121" v="31"/>
          <ac:spMkLst>
            <pc:docMk/>
            <pc:sldMk cId="1329478037" sldId="260"/>
            <ac:spMk id="2" creationId="{49C4043F-A173-0C13-80BF-95E9FFB019EE}"/>
          </ac:spMkLst>
        </pc:spChg>
        <pc:spChg chg="del">
          <ac:chgData name="Tikmani, Mayur Kumar" userId="S::mxt210030@utdallas.edu::1d1acf4a-14fe-4eaf-b0d8-6f827162c67b" providerId="AD" clId="Web-{60D1F8C4-5D4C-4945-AB61-DCD950AD0274}" dt="2022-07-26T18:58:05.665" v="26"/>
          <ac:spMkLst>
            <pc:docMk/>
            <pc:sldMk cId="1329478037" sldId="260"/>
            <ac:spMk id="3" creationId="{6FC459C6-E0F5-D804-8786-3CE0AC7761DE}"/>
          </ac:spMkLst>
        </pc:spChg>
        <pc:spChg chg="add del mod">
          <ac:chgData name="Tikmani, Mayur Kumar" userId="S::mxt210030@utdallas.edu::1d1acf4a-14fe-4eaf-b0d8-6f827162c67b" providerId="AD" clId="Web-{60D1F8C4-5D4C-4945-AB61-DCD950AD0274}" dt="2022-07-26T18:59:41.027" v="32"/>
          <ac:spMkLst>
            <pc:docMk/>
            <pc:sldMk cId="1329478037" sldId="260"/>
            <ac:spMk id="6" creationId="{0F17919C-7B40-F9E8-2AA4-47F70C7E4ADF}"/>
          </ac:spMkLst>
        </pc:spChg>
        <pc:picChg chg="add del mod ord">
          <ac:chgData name="Tikmani, Mayur Kumar" userId="S::mxt210030@utdallas.edu::1d1acf4a-14fe-4eaf-b0d8-6f827162c67b" providerId="AD" clId="Web-{60D1F8C4-5D4C-4945-AB61-DCD950AD0274}" dt="2022-07-26T18:58:50.994" v="30"/>
          <ac:picMkLst>
            <pc:docMk/>
            <pc:sldMk cId="1329478037" sldId="260"/>
            <ac:picMk id="4" creationId="{BD7755D1-CAA6-43C0-011C-67E3B0922BD7}"/>
          </ac:picMkLst>
        </pc:picChg>
        <pc:picChg chg="add mod">
          <ac:chgData name="Tikmani, Mayur Kumar" userId="S::mxt210030@utdallas.edu::1d1acf4a-14fe-4eaf-b0d8-6f827162c67b" providerId="AD" clId="Web-{60D1F8C4-5D4C-4945-AB61-DCD950AD0274}" dt="2022-07-26T19:00:01.247" v="37" actId="14100"/>
          <ac:picMkLst>
            <pc:docMk/>
            <pc:sldMk cId="1329478037" sldId="260"/>
            <ac:picMk id="7" creationId="{C10B43F1-BFD7-9667-F38F-A17A10C840FB}"/>
          </ac:picMkLst>
        </pc:picChg>
      </pc:sldChg>
      <pc:sldChg chg="new">
        <pc:chgData name="Tikmani, Mayur Kumar" userId="S::mxt210030@utdallas.edu::1d1acf4a-14fe-4eaf-b0d8-6f827162c67b" providerId="AD" clId="Web-{60D1F8C4-5D4C-4945-AB61-DCD950AD0274}" dt="2022-07-26T19:00:09.903" v="38"/>
        <pc:sldMkLst>
          <pc:docMk/>
          <pc:sldMk cId="4292387576" sldId="262"/>
        </pc:sldMkLst>
      </pc:sldChg>
      <pc:sldChg chg="addSp delSp modSp new">
        <pc:chgData name="Tikmani, Mayur Kumar" userId="S::mxt210030@utdallas.edu::1d1acf4a-14fe-4eaf-b0d8-6f827162c67b" providerId="AD" clId="Web-{60D1F8C4-5D4C-4945-AB61-DCD950AD0274}" dt="2022-07-26T19:09:37.438" v="75"/>
        <pc:sldMkLst>
          <pc:docMk/>
          <pc:sldMk cId="206534034" sldId="263"/>
        </pc:sldMkLst>
        <pc:spChg chg="del">
          <ac:chgData name="Tikmani, Mayur Kumar" userId="S::mxt210030@utdallas.edu::1d1acf4a-14fe-4eaf-b0d8-6f827162c67b" providerId="AD" clId="Web-{60D1F8C4-5D4C-4945-AB61-DCD950AD0274}" dt="2022-07-26T19:04:47.741" v="40"/>
          <ac:spMkLst>
            <pc:docMk/>
            <pc:sldMk cId="206534034" sldId="263"/>
            <ac:spMk id="2" creationId="{ED8A6553-9F92-1B64-AF34-6D3A1BD209DC}"/>
          </ac:spMkLst>
        </pc:spChg>
        <pc:spChg chg="add del">
          <ac:chgData name="Tikmani, Mayur Kumar" userId="S::mxt210030@utdallas.edu::1d1acf4a-14fe-4eaf-b0d8-6f827162c67b" providerId="AD" clId="Web-{60D1F8C4-5D4C-4945-AB61-DCD950AD0274}" dt="2022-07-26T19:07:59.873" v="61"/>
          <ac:spMkLst>
            <pc:docMk/>
            <pc:sldMk cId="206534034" sldId="263"/>
            <ac:spMk id="3" creationId="{16F8DF72-248F-8D29-67E6-17FB78F8CF35}"/>
          </ac:spMkLst>
        </pc:spChg>
        <pc:picChg chg="add del mod">
          <ac:chgData name="Tikmani, Mayur Kumar" userId="S::mxt210030@utdallas.edu::1d1acf4a-14fe-4eaf-b0d8-6f827162c67b" providerId="AD" clId="Web-{60D1F8C4-5D4C-4945-AB61-DCD950AD0274}" dt="2022-07-26T19:07:29.840" v="59"/>
          <ac:picMkLst>
            <pc:docMk/>
            <pc:sldMk cId="206534034" sldId="263"/>
            <ac:picMk id="4" creationId="{2ADE5028-B568-38C4-16B7-16EE3423C66C}"/>
          </ac:picMkLst>
        </pc:picChg>
        <pc:picChg chg="add del mod">
          <ac:chgData name="Tikmani, Mayur Kumar" userId="S::mxt210030@utdallas.edu::1d1acf4a-14fe-4eaf-b0d8-6f827162c67b" providerId="AD" clId="Web-{60D1F8C4-5D4C-4945-AB61-DCD950AD0274}" dt="2022-07-26T19:07:20.527" v="51"/>
          <ac:picMkLst>
            <pc:docMk/>
            <pc:sldMk cId="206534034" sldId="263"/>
            <ac:picMk id="5" creationId="{0AD527D1-2D95-EEA0-E45B-5BFE6D5BB24E}"/>
          </ac:picMkLst>
        </pc:picChg>
        <pc:picChg chg="add del mod">
          <ac:chgData name="Tikmani, Mayur Kumar" userId="S::mxt210030@utdallas.edu::1d1acf4a-14fe-4eaf-b0d8-6f827162c67b" providerId="AD" clId="Web-{60D1F8C4-5D4C-4945-AB61-DCD950AD0274}" dt="2022-07-26T19:09:37.438" v="75"/>
          <ac:picMkLst>
            <pc:docMk/>
            <pc:sldMk cId="206534034" sldId="263"/>
            <ac:picMk id="6" creationId="{DD070027-610D-9B1B-6563-77B0BC4D48CC}"/>
          </ac:picMkLst>
        </pc:picChg>
        <pc:picChg chg="add del mod">
          <ac:chgData name="Tikmani, Mayur Kumar" userId="S::mxt210030@utdallas.edu::1d1acf4a-14fe-4eaf-b0d8-6f827162c67b" providerId="AD" clId="Web-{60D1F8C4-5D4C-4945-AB61-DCD950AD0274}" dt="2022-07-26T19:09:36.923" v="74"/>
          <ac:picMkLst>
            <pc:docMk/>
            <pc:sldMk cId="206534034" sldId="263"/>
            <ac:picMk id="7" creationId="{F45E98ED-AC9E-3C0C-D71D-961381ACD249}"/>
          </ac:picMkLst>
        </pc:picChg>
      </pc:sldChg>
      <pc:sldChg chg="new">
        <pc:chgData name="Tikmani, Mayur Kumar" userId="S::mxt210030@utdallas.edu::1d1acf4a-14fe-4eaf-b0d8-6f827162c67b" providerId="AD" clId="Web-{60D1F8C4-5D4C-4945-AB61-DCD950AD0274}" dt="2022-07-26T19:08:28.749" v="67"/>
        <pc:sldMkLst>
          <pc:docMk/>
          <pc:sldMk cId="2565374947" sldId="264"/>
        </pc:sldMkLst>
      </pc:sldChg>
    </pc:docChg>
  </pc:docChgLst>
  <pc:docChgLst>
    <pc:chgData name="Tikmani, Mayur Kumar" userId="S::mxt210030@utdallas.edu::1d1acf4a-14fe-4eaf-b0d8-6f827162c67b" providerId="AD" clId="Web-{9D6E03E1-21C3-4F77-8158-FCF6EE5C4F4C}"/>
    <pc:docChg chg="modSld">
      <pc:chgData name="Tikmani, Mayur Kumar" userId="S::mxt210030@utdallas.edu::1d1acf4a-14fe-4eaf-b0d8-6f827162c67b" providerId="AD" clId="Web-{9D6E03E1-21C3-4F77-8158-FCF6EE5C4F4C}" dt="2022-07-26T21:54:48.954" v="32" actId="14100"/>
      <pc:docMkLst>
        <pc:docMk/>
      </pc:docMkLst>
      <pc:sldChg chg="addSp delSp modSp">
        <pc:chgData name="Tikmani, Mayur Kumar" userId="S::mxt210030@utdallas.edu::1d1acf4a-14fe-4eaf-b0d8-6f827162c67b" providerId="AD" clId="Web-{9D6E03E1-21C3-4F77-8158-FCF6EE5C4F4C}" dt="2022-07-26T21:49:24.397" v="11" actId="14100"/>
        <pc:sldMkLst>
          <pc:docMk/>
          <pc:sldMk cId="2449744466" sldId="257"/>
        </pc:sldMkLst>
        <pc:spChg chg="add del mod">
          <ac:chgData name="Tikmani, Mayur Kumar" userId="S::mxt210030@utdallas.edu::1d1acf4a-14fe-4eaf-b0d8-6f827162c67b" providerId="AD" clId="Web-{9D6E03E1-21C3-4F77-8158-FCF6EE5C4F4C}" dt="2022-07-26T21:48:50.208" v="3"/>
          <ac:spMkLst>
            <pc:docMk/>
            <pc:sldMk cId="2449744466" sldId="257"/>
            <ac:spMk id="3" creationId="{2BC2905D-E9D2-6F40-9D87-EC0EF81B0143}"/>
          </ac:spMkLst>
        </pc:spChg>
        <pc:spChg chg="add del mod">
          <ac:chgData name="Tikmani, Mayur Kumar" userId="S::mxt210030@utdallas.edu::1d1acf4a-14fe-4eaf-b0d8-6f827162c67b" providerId="AD" clId="Web-{9D6E03E1-21C3-4F77-8158-FCF6EE5C4F4C}" dt="2022-07-26T21:48:52.583" v="5"/>
          <ac:spMkLst>
            <pc:docMk/>
            <pc:sldMk cId="2449744466" sldId="257"/>
            <ac:spMk id="8" creationId="{13E97EDE-CC2A-DE26-EC64-6596A1A0CDAF}"/>
          </ac:spMkLst>
        </pc:spChg>
        <pc:picChg chg="add del mod ord">
          <ac:chgData name="Tikmani, Mayur Kumar" userId="S::mxt210030@utdallas.edu::1d1acf4a-14fe-4eaf-b0d8-6f827162c67b" providerId="AD" clId="Web-{9D6E03E1-21C3-4F77-8158-FCF6EE5C4F4C}" dt="2022-07-26T21:48:05.285" v="2"/>
          <ac:picMkLst>
            <pc:docMk/>
            <pc:sldMk cId="2449744466" sldId="257"/>
            <ac:picMk id="4" creationId="{90065E8A-501D-7AFB-39A5-8F60D23FA25A}"/>
          </ac:picMkLst>
        </pc:picChg>
        <pc:picChg chg="del">
          <ac:chgData name="Tikmani, Mayur Kumar" userId="S::mxt210030@utdallas.edu::1d1acf4a-14fe-4eaf-b0d8-6f827162c67b" providerId="AD" clId="Web-{9D6E03E1-21C3-4F77-8158-FCF6EE5C4F4C}" dt="2022-07-26T21:48:02.519" v="0"/>
          <ac:picMkLst>
            <pc:docMk/>
            <pc:sldMk cId="2449744466" sldId="257"/>
            <ac:picMk id="5" creationId="{FA647EF4-4C50-E26E-0AAD-610B0E7F3010}"/>
          </ac:picMkLst>
        </pc:picChg>
        <pc:picChg chg="add del mod ord">
          <ac:chgData name="Tikmani, Mayur Kumar" userId="S::mxt210030@utdallas.edu::1d1acf4a-14fe-4eaf-b0d8-6f827162c67b" providerId="AD" clId="Web-{9D6E03E1-21C3-4F77-8158-FCF6EE5C4F4C}" dt="2022-07-26T21:48:52.239" v="4"/>
          <ac:picMkLst>
            <pc:docMk/>
            <pc:sldMk cId="2449744466" sldId="257"/>
            <ac:picMk id="6" creationId="{EA5B712A-CB3B-50F6-74E6-3B30D171CDE9}"/>
          </ac:picMkLst>
        </pc:picChg>
        <pc:picChg chg="add mod ord">
          <ac:chgData name="Tikmani, Mayur Kumar" userId="S::mxt210030@utdallas.edu::1d1acf4a-14fe-4eaf-b0d8-6f827162c67b" providerId="AD" clId="Web-{9D6E03E1-21C3-4F77-8158-FCF6EE5C4F4C}" dt="2022-07-26T21:49:24.397" v="11" actId="14100"/>
          <ac:picMkLst>
            <pc:docMk/>
            <pc:sldMk cId="2449744466" sldId="257"/>
            <ac:picMk id="9" creationId="{9799605D-B46A-606C-E84A-3765FF5BE3D8}"/>
          </ac:picMkLst>
        </pc:picChg>
      </pc:sldChg>
      <pc:sldChg chg="addSp delSp modSp">
        <pc:chgData name="Tikmani, Mayur Kumar" userId="S::mxt210030@utdallas.edu::1d1acf4a-14fe-4eaf-b0d8-6f827162c67b" providerId="AD" clId="Web-{9D6E03E1-21C3-4F77-8158-FCF6EE5C4F4C}" dt="2022-07-26T21:51:16.681" v="16" actId="14100"/>
        <pc:sldMkLst>
          <pc:docMk/>
          <pc:sldMk cId="1377565724" sldId="259"/>
        </pc:sldMkLst>
        <pc:picChg chg="add mod">
          <ac:chgData name="Tikmani, Mayur Kumar" userId="S::mxt210030@utdallas.edu::1d1acf4a-14fe-4eaf-b0d8-6f827162c67b" providerId="AD" clId="Web-{9D6E03E1-21C3-4F77-8158-FCF6EE5C4F4C}" dt="2022-07-26T21:51:16.681" v="16" actId="14100"/>
          <ac:picMkLst>
            <pc:docMk/>
            <pc:sldMk cId="1377565724" sldId="259"/>
            <ac:picMk id="2" creationId="{FDB4338A-8951-AE88-01B0-0F5AB4998635}"/>
          </ac:picMkLst>
        </pc:picChg>
        <pc:picChg chg="del">
          <ac:chgData name="Tikmani, Mayur Kumar" userId="S::mxt210030@utdallas.edu::1d1acf4a-14fe-4eaf-b0d8-6f827162c67b" providerId="AD" clId="Web-{9D6E03E1-21C3-4F77-8158-FCF6EE5C4F4C}" dt="2022-07-26T21:51:01.759" v="12"/>
          <ac:picMkLst>
            <pc:docMk/>
            <pc:sldMk cId="1377565724" sldId="259"/>
            <ac:picMk id="4" creationId="{1C5C4726-5EA2-BEC9-BD46-9FD7BDFF9632}"/>
          </ac:picMkLst>
        </pc:picChg>
      </pc:sldChg>
      <pc:sldChg chg="addSp delSp modSp">
        <pc:chgData name="Tikmani, Mayur Kumar" userId="S::mxt210030@utdallas.edu::1d1acf4a-14fe-4eaf-b0d8-6f827162c67b" providerId="AD" clId="Web-{9D6E03E1-21C3-4F77-8158-FCF6EE5C4F4C}" dt="2022-07-26T21:54:48.954" v="32" actId="14100"/>
        <pc:sldMkLst>
          <pc:docMk/>
          <pc:sldMk cId="1329478037" sldId="260"/>
        </pc:sldMkLst>
        <pc:picChg chg="add del mod">
          <ac:chgData name="Tikmani, Mayur Kumar" userId="S::mxt210030@utdallas.edu::1d1acf4a-14fe-4eaf-b0d8-6f827162c67b" providerId="AD" clId="Web-{9D6E03E1-21C3-4F77-8158-FCF6EE5C4F4C}" dt="2022-07-26T21:54:20.828" v="26"/>
          <ac:picMkLst>
            <pc:docMk/>
            <pc:sldMk cId="1329478037" sldId="260"/>
            <ac:picMk id="2" creationId="{0890EA91-60D1-AAA4-083A-F96F235DFDBF}"/>
          </ac:picMkLst>
        </pc:picChg>
        <pc:picChg chg="add mod">
          <ac:chgData name="Tikmani, Mayur Kumar" userId="S::mxt210030@utdallas.edu::1d1acf4a-14fe-4eaf-b0d8-6f827162c67b" providerId="AD" clId="Web-{9D6E03E1-21C3-4F77-8158-FCF6EE5C4F4C}" dt="2022-07-26T21:54:48.954" v="32" actId="14100"/>
          <ac:picMkLst>
            <pc:docMk/>
            <pc:sldMk cId="1329478037" sldId="260"/>
            <ac:picMk id="3" creationId="{228CDD36-86CD-9B55-7BA0-0AC61E20D93E}"/>
          </ac:picMkLst>
        </pc:picChg>
        <pc:picChg chg="del">
          <ac:chgData name="Tikmani, Mayur Kumar" userId="S::mxt210030@utdallas.edu::1d1acf4a-14fe-4eaf-b0d8-6f827162c67b" providerId="AD" clId="Web-{9D6E03E1-21C3-4F77-8158-FCF6EE5C4F4C}" dt="2022-07-26T21:52:16.886" v="17"/>
          <ac:picMkLst>
            <pc:docMk/>
            <pc:sldMk cId="1329478037" sldId="260"/>
            <ac:picMk id="7" creationId="{C10B43F1-BFD7-9667-F38F-A17A10C840FB}"/>
          </ac:picMkLst>
        </pc:picChg>
      </pc:sldChg>
    </pc:docChg>
  </pc:docChgLst>
  <pc:docChgLst>
    <pc:chgData name="Tikmani, Mayur Kumar" userId="S::mxt210030@utdallas.edu::1d1acf4a-14fe-4eaf-b0d8-6f827162c67b" providerId="AD" clId="Web-{A747607E-9B2B-4B6F-84C3-285DFD12F7A4}"/>
    <pc:docChg chg="addSld modSld">
      <pc:chgData name="Tikmani, Mayur Kumar" userId="S::mxt210030@utdallas.edu::1d1acf4a-14fe-4eaf-b0d8-6f827162c67b" providerId="AD" clId="Web-{A747607E-9B2B-4B6F-84C3-285DFD12F7A4}" dt="2022-07-26T20:42:45.749" v="98"/>
      <pc:docMkLst>
        <pc:docMk/>
      </pc:docMkLst>
      <pc:sldChg chg="addSp delSp modSp">
        <pc:chgData name="Tikmani, Mayur Kumar" userId="S::mxt210030@utdallas.edu::1d1acf4a-14fe-4eaf-b0d8-6f827162c67b" providerId="AD" clId="Web-{A747607E-9B2B-4B6F-84C3-285DFD12F7A4}" dt="2022-07-26T20:35:24.076" v="68" actId="14100"/>
        <pc:sldMkLst>
          <pc:docMk/>
          <pc:sldMk cId="206534034" sldId="263"/>
        </pc:sldMkLst>
        <pc:picChg chg="add mod">
          <ac:chgData name="Tikmani, Mayur Kumar" userId="S::mxt210030@utdallas.edu::1d1acf4a-14fe-4eaf-b0d8-6f827162c67b" providerId="AD" clId="Web-{A747607E-9B2B-4B6F-84C3-285DFD12F7A4}" dt="2022-07-26T20:35:24.076" v="68" actId="14100"/>
          <ac:picMkLst>
            <pc:docMk/>
            <pc:sldMk cId="206534034" sldId="263"/>
            <ac:picMk id="2" creationId="{BA6FBFCB-4873-4B3C-65D8-14A79C1D68FC}"/>
          </ac:picMkLst>
        </pc:picChg>
        <pc:picChg chg="del">
          <ac:chgData name="Tikmani, Mayur Kumar" userId="S::mxt210030@utdallas.edu::1d1acf4a-14fe-4eaf-b0d8-6f827162c67b" providerId="AD" clId="Web-{A747607E-9B2B-4B6F-84C3-285DFD12F7A4}" dt="2022-07-26T20:35:05.357" v="63"/>
          <ac:picMkLst>
            <pc:docMk/>
            <pc:sldMk cId="206534034" sldId="263"/>
            <ac:picMk id="6" creationId="{DD070027-610D-9B1B-6563-77B0BC4D48CC}"/>
          </ac:picMkLst>
        </pc:picChg>
      </pc:sldChg>
      <pc:sldChg chg="addSp delSp modSp">
        <pc:chgData name="Tikmani, Mayur Kumar" userId="S::mxt210030@utdallas.edu::1d1acf4a-14fe-4eaf-b0d8-6f827162c67b" providerId="AD" clId="Web-{A747607E-9B2B-4B6F-84C3-285DFD12F7A4}" dt="2022-07-26T20:35:55.390" v="75" actId="14100"/>
        <pc:sldMkLst>
          <pc:docMk/>
          <pc:sldMk cId="1282048413" sldId="264"/>
        </pc:sldMkLst>
        <pc:spChg chg="add del mod">
          <ac:chgData name="Tikmani, Mayur Kumar" userId="S::mxt210030@utdallas.edu::1d1acf4a-14fe-4eaf-b0d8-6f827162c67b" providerId="AD" clId="Web-{A747607E-9B2B-4B6F-84C3-285DFD12F7A4}" dt="2022-07-26T20:35:36.233" v="70"/>
          <ac:spMkLst>
            <pc:docMk/>
            <pc:sldMk cId="1282048413" sldId="264"/>
            <ac:spMk id="3" creationId="{3C591A38-C242-1365-5907-2552AEE6B8F6}"/>
          </ac:spMkLst>
        </pc:spChg>
        <pc:picChg chg="del">
          <ac:chgData name="Tikmani, Mayur Kumar" userId="S::mxt210030@utdallas.edu::1d1acf4a-14fe-4eaf-b0d8-6f827162c67b" providerId="AD" clId="Web-{A747607E-9B2B-4B6F-84C3-285DFD12F7A4}" dt="2022-07-26T20:35:28.154" v="69"/>
          <ac:picMkLst>
            <pc:docMk/>
            <pc:sldMk cId="1282048413" sldId="264"/>
            <ac:picMk id="4" creationId="{E30217D4-257C-B21B-FBA6-F52427BDE488}"/>
          </ac:picMkLst>
        </pc:picChg>
        <pc:picChg chg="add mod">
          <ac:chgData name="Tikmani, Mayur Kumar" userId="S::mxt210030@utdallas.edu::1d1acf4a-14fe-4eaf-b0d8-6f827162c67b" providerId="AD" clId="Web-{A747607E-9B2B-4B6F-84C3-285DFD12F7A4}" dt="2022-07-26T20:35:55.390" v="75" actId="14100"/>
          <ac:picMkLst>
            <pc:docMk/>
            <pc:sldMk cId="1282048413" sldId="264"/>
            <ac:picMk id="5" creationId="{FEABDAF0-EB51-96AD-A5A5-DF141B50BF17}"/>
          </ac:picMkLst>
        </pc:picChg>
      </pc:sldChg>
      <pc:sldChg chg="addSp delSp modSp">
        <pc:chgData name="Tikmani, Mayur Kumar" userId="S::mxt210030@utdallas.edu::1d1acf4a-14fe-4eaf-b0d8-6f827162c67b" providerId="AD" clId="Web-{A747607E-9B2B-4B6F-84C3-285DFD12F7A4}" dt="2022-07-26T20:42:45.749" v="98"/>
        <pc:sldMkLst>
          <pc:docMk/>
          <pc:sldMk cId="2079134378" sldId="269"/>
        </pc:sldMkLst>
        <pc:picChg chg="add mod">
          <ac:chgData name="Tikmani, Mayur Kumar" userId="S::mxt210030@utdallas.edu::1d1acf4a-14fe-4eaf-b0d8-6f827162c67b" providerId="AD" clId="Web-{A747607E-9B2B-4B6F-84C3-285DFD12F7A4}" dt="2022-07-26T20:42:45.749" v="98"/>
          <ac:picMkLst>
            <pc:docMk/>
            <pc:sldMk cId="2079134378" sldId="269"/>
            <ac:picMk id="2" creationId="{AF25C4F1-2ABA-851C-57A7-9C7BD4C52982}"/>
          </ac:picMkLst>
        </pc:picChg>
        <pc:picChg chg="del">
          <ac:chgData name="Tikmani, Mayur Kumar" userId="S::mxt210030@utdallas.edu::1d1acf4a-14fe-4eaf-b0d8-6f827162c67b" providerId="AD" clId="Web-{A747607E-9B2B-4B6F-84C3-285DFD12F7A4}" dt="2022-07-26T20:42:44.717" v="97"/>
          <ac:picMkLst>
            <pc:docMk/>
            <pc:sldMk cId="2079134378" sldId="269"/>
            <ac:picMk id="4" creationId="{6E341750-962B-6EEE-F54D-E64762B174B9}"/>
          </ac:picMkLst>
        </pc:picChg>
      </pc:sldChg>
      <pc:sldChg chg="modSp">
        <pc:chgData name="Tikmani, Mayur Kumar" userId="S::mxt210030@utdallas.edu::1d1acf4a-14fe-4eaf-b0d8-6f827162c67b" providerId="AD" clId="Web-{A747607E-9B2B-4B6F-84C3-285DFD12F7A4}" dt="2022-07-26T20:20:29.543" v="53" actId="20577"/>
        <pc:sldMkLst>
          <pc:docMk/>
          <pc:sldMk cId="524981949" sldId="277"/>
        </pc:sldMkLst>
        <pc:spChg chg="mod">
          <ac:chgData name="Tikmani, Mayur Kumar" userId="S::mxt210030@utdallas.edu::1d1acf4a-14fe-4eaf-b0d8-6f827162c67b" providerId="AD" clId="Web-{A747607E-9B2B-4B6F-84C3-285DFD12F7A4}" dt="2022-07-26T20:20:29.543" v="53" actId="20577"/>
          <ac:spMkLst>
            <pc:docMk/>
            <pc:sldMk cId="524981949" sldId="277"/>
            <ac:spMk id="3" creationId="{A8587EE6-C475-8029-D42E-F2B11795F2DA}"/>
          </ac:spMkLst>
        </pc:spChg>
      </pc:sldChg>
      <pc:sldChg chg="modSp new">
        <pc:chgData name="Tikmani, Mayur Kumar" userId="S::mxt210030@utdallas.edu::1d1acf4a-14fe-4eaf-b0d8-6f827162c67b" providerId="AD" clId="Web-{A747607E-9B2B-4B6F-84C3-285DFD12F7A4}" dt="2022-07-26T20:39:54.945" v="96" actId="20577"/>
        <pc:sldMkLst>
          <pc:docMk/>
          <pc:sldMk cId="1282111303" sldId="278"/>
        </pc:sldMkLst>
        <pc:graphicFrameChg chg="modGraphic">
          <ac:chgData name="Tikmani, Mayur Kumar" userId="S::mxt210030@utdallas.edu::1d1acf4a-14fe-4eaf-b0d8-6f827162c67b" providerId="AD" clId="Web-{A747607E-9B2B-4B6F-84C3-285DFD12F7A4}" dt="2022-07-26T20:39:54.945" v="96" actId="20577"/>
          <ac:graphicFrameMkLst>
            <pc:docMk/>
            <pc:sldMk cId="1282111303" sldId="278"/>
            <ac:graphicFrameMk id="5" creationId="{413B4BEE-41CA-077A-BCED-1707023C10FA}"/>
          </ac:graphicFrameMkLst>
        </pc:graphicFrameChg>
        <pc:picChg chg="mod">
          <ac:chgData name="Tikmani, Mayur Kumar" userId="S::mxt210030@utdallas.edu::1d1acf4a-14fe-4eaf-b0d8-6f827162c67b" providerId="AD" clId="Web-{A747607E-9B2B-4B6F-84C3-285DFD12F7A4}" dt="2022-07-26T20:32:55.586" v="62" actId="1076"/>
          <ac:picMkLst>
            <pc:docMk/>
            <pc:sldMk cId="1282111303" sldId="278"/>
            <ac:picMk id="5124" creationId="{CE5FE219-5A86-A9D3-5C46-2BE05B889998}"/>
          </ac:picMkLst>
        </pc:picChg>
      </pc:sldChg>
      <pc:sldChg chg="modSp new">
        <pc:chgData name="Tikmani, Mayur Kumar" userId="S::mxt210030@utdallas.edu::1d1acf4a-14fe-4eaf-b0d8-6f827162c67b" providerId="AD" clId="Web-{A747607E-9B2B-4B6F-84C3-285DFD12F7A4}" dt="2022-07-26T20:18:58.258" v="25" actId="20577"/>
        <pc:sldMkLst>
          <pc:docMk/>
          <pc:sldMk cId="2682128445" sldId="280"/>
        </pc:sldMkLst>
        <pc:spChg chg="mod">
          <ac:chgData name="Tikmani, Mayur Kumar" userId="S::mxt210030@utdallas.edu::1d1acf4a-14fe-4eaf-b0d8-6f827162c67b" providerId="AD" clId="Web-{A747607E-9B2B-4B6F-84C3-285DFD12F7A4}" dt="2022-07-26T20:18:58.258" v="25" actId="20577"/>
          <ac:spMkLst>
            <pc:docMk/>
            <pc:sldMk cId="2682128445" sldId="280"/>
            <ac:spMk id="2" creationId="{17860410-A479-BDAF-AAE3-61D2E16FD975}"/>
          </ac:spMkLst>
        </pc:spChg>
      </pc:sldChg>
      <pc:sldChg chg="addSp delSp modSp new">
        <pc:chgData name="Tikmani, Mayur Kumar" userId="S::mxt210030@utdallas.edu::1d1acf4a-14fe-4eaf-b0d8-6f827162c67b" providerId="AD" clId="Web-{A747607E-9B2B-4B6F-84C3-285DFD12F7A4}" dt="2022-07-26T20:18:09.225" v="12" actId="14100"/>
        <pc:sldMkLst>
          <pc:docMk/>
          <pc:sldMk cId="2115965405" sldId="281"/>
        </pc:sldMkLst>
        <pc:spChg chg="del">
          <ac:chgData name="Tikmani, Mayur Kumar" userId="S::mxt210030@utdallas.edu::1d1acf4a-14fe-4eaf-b0d8-6f827162c67b" providerId="AD" clId="Web-{A747607E-9B2B-4B6F-84C3-285DFD12F7A4}" dt="2022-07-26T20:17:43.943" v="5"/>
          <ac:spMkLst>
            <pc:docMk/>
            <pc:sldMk cId="2115965405" sldId="281"/>
            <ac:spMk id="2" creationId="{0591CD8C-16C9-A3D6-4C93-35A172770AA8}"/>
          </ac:spMkLst>
        </pc:spChg>
        <pc:spChg chg="del">
          <ac:chgData name="Tikmani, Mayur Kumar" userId="S::mxt210030@utdallas.edu::1d1acf4a-14fe-4eaf-b0d8-6f827162c67b" providerId="AD" clId="Web-{A747607E-9B2B-4B6F-84C3-285DFD12F7A4}" dt="2022-07-26T20:17:42.005" v="4"/>
          <ac:spMkLst>
            <pc:docMk/>
            <pc:sldMk cId="2115965405" sldId="281"/>
            <ac:spMk id="3" creationId="{232C6F72-FFC9-8876-2570-9526CB141929}"/>
          </ac:spMkLst>
        </pc:spChg>
        <pc:picChg chg="add mod">
          <ac:chgData name="Tikmani, Mayur Kumar" userId="S::mxt210030@utdallas.edu::1d1acf4a-14fe-4eaf-b0d8-6f827162c67b" providerId="AD" clId="Web-{A747607E-9B2B-4B6F-84C3-285DFD12F7A4}" dt="2022-07-26T20:18:09.225" v="12" actId="14100"/>
          <ac:picMkLst>
            <pc:docMk/>
            <pc:sldMk cId="2115965405" sldId="281"/>
            <ac:picMk id="4" creationId="{A8476935-4284-CA48-651D-82987B71FBF4}"/>
          </ac:picMkLst>
        </pc:picChg>
      </pc:sldChg>
      <pc:sldChg chg="addSp delSp modSp new">
        <pc:chgData name="Tikmani, Mayur Kumar" userId="S::mxt210030@utdallas.edu::1d1acf4a-14fe-4eaf-b0d8-6f827162c67b" providerId="AD" clId="Web-{A747607E-9B2B-4B6F-84C3-285DFD12F7A4}" dt="2022-07-26T20:18:44.554" v="17" actId="14100"/>
        <pc:sldMkLst>
          <pc:docMk/>
          <pc:sldMk cId="668786850" sldId="282"/>
        </pc:sldMkLst>
        <pc:spChg chg="del">
          <ac:chgData name="Tikmani, Mayur Kumar" userId="S::mxt210030@utdallas.edu::1d1acf4a-14fe-4eaf-b0d8-6f827162c67b" providerId="AD" clId="Web-{A747607E-9B2B-4B6F-84C3-285DFD12F7A4}" dt="2022-07-26T20:18:27.132" v="13"/>
          <ac:spMkLst>
            <pc:docMk/>
            <pc:sldMk cId="668786850" sldId="282"/>
            <ac:spMk id="2" creationId="{061BF424-CDD6-9B4A-5CF5-514BB55A68A6}"/>
          </ac:spMkLst>
        </pc:spChg>
        <pc:spChg chg="del">
          <ac:chgData name="Tikmani, Mayur Kumar" userId="S::mxt210030@utdallas.edu::1d1acf4a-14fe-4eaf-b0d8-6f827162c67b" providerId="AD" clId="Web-{A747607E-9B2B-4B6F-84C3-285DFD12F7A4}" dt="2022-07-26T20:18:32.241" v="14"/>
          <ac:spMkLst>
            <pc:docMk/>
            <pc:sldMk cId="668786850" sldId="282"/>
            <ac:spMk id="3" creationId="{D35DD640-8CAD-F3D7-B1DC-ED947F1A1871}"/>
          </ac:spMkLst>
        </pc:spChg>
        <pc:picChg chg="add mod">
          <ac:chgData name="Tikmani, Mayur Kumar" userId="S::mxt210030@utdallas.edu::1d1acf4a-14fe-4eaf-b0d8-6f827162c67b" providerId="AD" clId="Web-{A747607E-9B2B-4B6F-84C3-285DFD12F7A4}" dt="2022-07-26T20:18:44.554" v="17" actId="14100"/>
          <ac:picMkLst>
            <pc:docMk/>
            <pc:sldMk cId="668786850" sldId="282"/>
            <ac:picMk id="4" creationId="{CDAC4FC7-4ECD-F791-8D2C-C4C8E36FD595}"/>
          </ac:picMkLst>
        </pc:picChg>
      </pc:sldChg>
      <pc:sldChg chg="modSp new">
        <pc:chgData name="Tikmani, Mayur Kumar" userId="S::mxt210030@utdallas.edu::1d1acf4a-14fe-4eaf-b0d8-6f827162c67b" providerId="AD" clId="Web-{A747607E-9B2B-4B6F-84C3-285DFD12F7A4}" dt="2022-07-26T20:25:20.460" v="60" actId="20577"/>
        <pc:sldMkLst>
          <pc:docMk/>
          <pc:sldMk cId="1017311228" sldId="283"/>
        </pc:sldMkLst>
        <pc:spChg chg="mod">
          <ac:chgData name="Tikmani, Mayur Kumar" userId="S::mxt210030@utdallas.edu::1d1acf4a-14fe-4eaf-b0d8-6f827162c67b" providerId="AD" clId="Web-{A747607E-9B2B-4B6F-84C3-285DFD12F7A4}" dt="2022-07-26T20:20:03.385" v="50" actId="20577"/>
          <ac:spMkLst>
            <pc:docMk/>
            <pc:sldMk cId="1017311228" sldId="283"/>
            <ac:spMk id="2" creationId="{42D25D70-DE8B-3F04-4551-7A541AA9BB9A}"/>
          </ac:spMkLst>
        </pc:spChg>
        <pc:spChg chg="mod">
          <ac:chgData name="Tikmani, Mayur Kumar" userId="S::mxt210030@utdallas.edu::1d1acf4a-14fe-4eaf-b0d8-6f827162c67b" providerId="AD" clId="Web-{A747607E-9B2B-4B6F-84C3-285DFD12F7A4}" dt="2022-07-26T20:25:20.460" v="60" actId="20577"/>
          <ac:spMkLst>
            <pc:docMk/>
            <pc:sldMk cId="1017311228" sldId="283"/>
            <ac:spMk id="21" creationId="{96613867-F6B8-A389-E0A8-94608490D808}"/>
          </ac:spMkLst>
        </pc:spChg>
      </pc:sldChg>
    </pc:docChg>
  </pc:docChgLst>
  <pc:docChgLst>
    <pc:chgData name="., Kannupriya" userId="bbe1d51e-bdc9-4ece-a6d7-3adef0af36aa" providerId="ADAL" clId="{3EEA94D1-9E3C-1B46-83F8-40BB98C443BF}"/>
    <pc:docChg chg="undo redo custSel addSld delSld modSld sldOrd">
      <pc:chgData name="., Kannupriya" userId="bbe1d51e-bdc9-4ece-a6d7-3adef0af36aa" providerId="ADAL" clId="{3EEA94D1-9E3C-1B46-83F8-40BB98C443BF}" dt="2022-07-29T22:13:16.892" v="1961" actId="2696"/>
      <pc:docMkLst>
        <pc:docMk/>
      </pc:docMkLst>
      <pc:sldChg chg="addSp delSp modSp mod addAnim delAnim">
        <pc:chgData name="., Kannupriya" userId="bbe1d51e-bdc9-4ece-a6d7-3adef0af36aa" providerId="ADAL" clId="{3EEA94D1-9E3C-1B46-83F8-40BB98C443BF}" dt="2022-07-29T21:34:27.252" v="1866" actId="20577"/>
        <pc:sldMkLst>
          <pc:docMk/>
          <pc:sldMk cId="3103941299" sldId="256"/>
        </pc:sldMkLst>
        <pc:spChg chg="mod ord">
          <ac:chgData name="., Kannupriya" userId="bbe1d51e-bdc9-4ece-a6d7-3adef0af36aa" providerId="ADAL" clId="{3EEA94D1-9E3C-1B46-83F8-40BB98C443BF}" dt="2022-07-29T21:34:27.252" v="1866" actId="20577"/>
          <ac:spMkLst>
            <pc:docMk/>
            <pc:sldMk cId="3103941299" sldId="256"/>
            <ac:spMk id="2" creationId="{12D5BD08-BEE5-D5C5-39CB-F888F0090983}"/>
          </ac:spMkLst>
        </pc:spChg>
        <pc:spChg chg="add del">
          <ac:chgData name="., Kannupriya" userId="bbe1d51e-bdc9-4ece-a6d7-3adef0af36aa" providerId="ADAL" clId="{3EEA94D1-9E3C-1B46-83F8-40BB98C443BF}" dt="2022-07-26T20:31:19.665" v="1267" actId="26606"/>
          <ac:spMkLst>
            <pc:docMk/>
            <pc:sldMk cId="3103941299" sldId="256"/>
            <ac:spMk id="28" creationId="{C59AB4C8-9178-4F7A-8404-6890510B5917}"/>
          </ac:spMkLst>
        </pc:spChg>
        <pc:spChg chg="add del">
          <ac:chgData name="., Kannupriya" userId="bbe1d51e-bdc9-4ece-a6d7-3adef0af36aa" providerId="ADAL" clId="{3EEA94D1-9E3C-1B46-83F8-40BB98C443BF}" dt="2022-07-26T20:31:19.665" v="1267" actId="26606"/>
          <ac:spMkLst>
            <pc:docMk/>
            <pc:sldMk cId="3103941299" sldId="256"/>
            <ac:spMk id="30" creationId="{4CFDFB37-4BC7-42C6-915D-A6609139BFE7}"/>
          </ac:spMkLst>
        </pc:spChg>
        <pc:spChg chg="add del">
          <ac:chgData name="., Kannupriya" userId="bbe1d51e-bdc9-4ece-a6d7-3adef0af36aa" providerId="ADAL" clId="{3EEA94D1-9E3C-1B46-83F8-40BB98C443BF}" dt="2022-07-26T20:31:16.495" v="1263" actId="26606"/>
          <ac:spMkLst>
            <pc:docMk/>
            <pc:sldMk cId="3103941299" sldId="256"/>
            <ac:spMk id="35" creationId="{74426AB7-D619-4515-962A-BC83909EC015}"/>
          </ac:spMkLst>
        </pc:spChg>
        <pc:spChg chg="add del">
          <ac:chgData name="., Kannupriya" userId="bbe1d51e-bdc9-4ece-a6d7-3adef0af36aa" providerId="ADAL" clId="{3EEA94D1-9E3C-1B46-83F8-40BB98C443BF}" dt="2022-07-26T20:31:16.495" v="1263" actId="26606"/>
          <ac:spMkLst>
            <pc:docMk/>
            <pc:sldMk cId="3103941299" sldId="256"/>
            <ac:spMk id="37" creationId="{DE47DF98-723F-4AAC-ABCF-CACBC438F78F}"/>
          </ac:spMkLst>
        </pc:spChg>
        <pc:spChg chg="add del">
          <ac:chgData name="., Kannupriya" userId="bbe1d51e-bdc9-4ece-a6d7-3adef0af36aa" providerId="ADAL" clId="{3EEA94D1-9E3C-1B46-83F8-40BB98C443BF}" dt="2022-07-26T20:31:19.661" v="1266" actId="26606"/>
          <ac:spMkLst>
            <pc:docMk/>
            <pc:sldMk cId="3103941299" sldId="256"/>
            <ac:spMk id="41" creationId="{3B47FC9C-2ED3-4100-A4EF-E8CDFEE106C9}"/>
          </ac:spMkLst>
        </pc:spChg>
        <pc:spChg chg="add del">
          <ac:chgData name="., Kannupriya" userId="bbe1d51e-bdc9-4ece-a6d7-3adef0af36aa" providerId="ADAL" clId="{3EEA94D1-9E3C-1B46-83F8-40BB98C443BF}" dt="2022-07-29T21:32:22.635" v="1828" actId="26606"/>
          <ac:spMkLst>
            <pc:docMk/>
            <pc:sldMk cId="3103941299" sldId="256"/>
            <ac:spMk id="43" creationId="{4FA4E651-C3D8-4DB8-A026-E8531C6AFACC}"/>
          </ac:spMkLst>
        </pc:spChg>
        <pc:spChg chg="add del">
          <ac:chgData name="., Kannupriya" userId="bbe1d51e-bdc9-4ece-a6d7-3adef0af36aa" providerId="ADAL" clId="{3EEA94D1-9E3C-1B46-83F8-40BB98C443BF}" dt="2022-07-29T21:31:57.708" v="1811" actId="26606"/>
          <ac:spMkLst>
            <pc:docMk/>
            <pc:sldMk cId="3103941299" sldId="256"/>
            <ac:spMk id="48" creationId="{4FA4E651-C3D8-4DB8-A026-E8531C6AFACC}"/>
          </ac:spMkLst>
        </pc:spChg>
        <pc:spChg chg="add del">
          <ac:chgData name="., Kannupriya" userId="bbe1d51e-bdc9-4ece-a6d7-3adef0af36aa" providerId="ADAL" clId="{3EEA94D1-9E3C-1B46-83F8-40BB98C443BF}" dt="2022-07-29T21:32:00.631" v="1813" actId="26606"/>
          <ac:spMkLst>
            <pc:docMk/>
            <pc:sldMk cId="3103941299" sldId="256"/>
            <ac:spMk id="50" creationId="{FC3C749F-9A26-4B1E-BC2E-572D03DF9593}"/>
          </ac:spMkLst>
        </pc:spChg>
        <pc:spChg chg="add del">
          <ac:chgData name="., Kannupriya" userId="bbe1d51e-bdc9-4ece-a6d7-3adef0af36aa" providerId="ADAL" clId="{3EEA94D1-9E3C-1B46-83F8-40BB98C443BF}" dt="2022-07-29T21:32:00.631" v="1813" actId="26606"/>
          <ac:spMkLst>
            <pc:docMk/>
            <pc:sldMk cId="3103941299" sldId="256"/>
            <ac:spMk id="51" creationId="{04A130CA-991E-4C92-A494-EB7D8666EFED}"/>
          </ac:spMkLst>
        </pc:spChg>
        <pc:spChg chg="add del">
          <ac:chgData name="., Kannupriya" userId="bbe1d51e-bdc9-4ece-a6d7-3adef0af36aa" providerId="ADAL" clId="{3EEA94D1-9E3C-1B46-83F8-40BB98C443BF}" dt="2022-07-29T21:32:00.631" v="1813" actId="26606"/>
          <ac:spMkLst>
            <pc:docMk/>
            <pc:sldMk cId="3103941299" sldId="256"/>
            <ac:spMk id="52" creationId="{F98D51C6-1188-49B8-B829-31D2C2813F10}"/>
          </ac:spMkLst>
        </pc:spChg>
        <pc:spChg chg="add del">
          <ac:chgData name="., Kannupriya" userId="bbe1d51e-bdc9-4ece-a6d7-3adef0af36aa" providerId="ADAL" clId="{3EEA94D1-9E3C-1B46-83F8-40BB98C443BF}" dt="2022-07-29T21:32:00.631" v="1813" actId="26606"/>
          <ac:spMkLst>
            <pc:docMk/>
            <pc:sldMk cId="3103941299" sldId="256"/>
            <ac:spMk id="54" creationId="{456BA586-8922-4113-BD35-BBF1EB1A1F42}"/>
          </ac:spMkLst>
        </pc:spChg>
        <pc:spChg chg="add del">
          <ac:chgData name="., Kannupriya" userId="bbe1d51e-bdc9-4ece-a6d7-3adef0af36aa" providerId="ADAL" clId="{3EEA94D1-9E3C-1B46-83F8-40BB98C443BF}" dt="2022-07-29T21:32:00.631" v="1813" actId="26606"/>
          <ac:spMkLst>
            <pc:docMk/>
            <pc:sldMk cId="3103941299" sldId="256"/>
            <ac:spMk id="56" creationId="{B497CCB5-5FC2-473C-AFCC-2430CEF1DF71}"/>
          </ac:spMkLst>
        </pc:spChg>
        <pc:spChg chg="add del">
          <ac:chgData name="., Kannupriya" userId="bbe1d51e-bdc9-4ece-a6d7-3adef0af36aa" providerId="ADAL" clId="{3EEA94D1-9E3C-1B46-83F8-40BB98C443BF}" dt="2022-07-29T21:32:00.631" v="1813" actId="26606"/>
          <ac:spMkLst>
            <pc:docMk/>
            <pc:sldMk cId="3103941299" sldId="256"/>
            <ac:spMk id="58" creationId="{599C8C75-BFDF-44E7-A028-EEB5EDD58817}"/>
          </ac:spMkLst>
        </pc:spChg>
        <pc:spChg chg="add del">
          <ac:chgData name="., Kannupriya" userId="bbe1d51e-bdc9-4ece-a6d7-3adef0af36aa" providerId="ADAL" clId="{3EEA94D1-9E3C-1B46-83F8-40BB98C443BF}" dt="2022-07-29T21:32:07.073" v="1816" actId="26606"/>
          <ac:spMkLst>
            <pc:docMk/>
            <pc:sldMk cId="3103941299" sldId="256"/>
            <ac:spMk id="60" creationId="{823AC064-BC96-4F32-8AE1-B2FD38754823}"/>
          </ac:spMkLst>
        </pc:spChg>
        <pc:spChg chg="add del">
          <ac:chgData name="., Kannupriya" userId="bbe1d51e-bdc9-4ece-a6d7-3adef0af36aa" providerId="ADAL" clId="{3EEA94D1-9E3C-1B46-83F8-40BB98C443BF}" dt="2022-07-29T21:32:08.878" v="1818" actId="26606"/>
          <ac:spMkLst>
            <pc:docMk/>
            <pc:sldMk cId="3103941299" sldId="256"/>
            <ac:spMk id="63" creationId="{A254D376-7060-4491-9779-FC35E62F3F6F}"/>
          </ac:spMkLst>
        </pc:spChg>
        <pc:spChg chg="add del">
          <ac:chgData name="., Kannupriya" userId="bbe1d51e-bdc9-4ece-a6d7-3adef0af36aa" providerId="ADAL" clId="{3EEA94D1-9E3C-1B46-83F8-40BB98C443BF}" dt="2022-07-29T21:32:11.176" v="1821" actId="26606"/>
          <ac:spMkLst>
            <pc:docMk/>
            <pc:sldMk cId="3103941299" sldId="256"/>
            <ac:spMk id="66" creationId="{7F57BEA8-497D-4AA8-8A18-BDCD696B25FE}"/>
          </ac:spMkLst>
        </pc:spChg>
        <pc:spChg chg="add del">
          <ac:chgData name="., Kannupriya" userId="bbe1d51e-bdc9-4ece-a6d7-3adef0af36aa" providerId="ADAL" clId="{3EEA94D1-9E3C-1B46-83F8-40BB98C443BF}" dt="2022-07-29T21:32:15.027" v="1823" actId="26606"/>
          <ac:spMkLst>
            <pc:docMk/>
            <pc:sldMk cId="3103941299" sldId="256"/>
            <ac:spMk id="70" creationId="{53F29798-D584-4792-9B62-3F5F5C36D619}"/>
          </ac:spMkLst>
        </pc:spChg>
        <pc:spChg chg="add del">
          <ac:chgData name="., Kannupriya" userId="bbe1d51e-bdc9-4ece-a6d7-3adef0af36aa" providerId="ADAL" clId="{3EEA94D1-9E3C-1B46-83F8-40BB98C443BF}" dt="2022-07-29T21:32:16.575" v="1825" actId="26606"/>
          <ac:spMkLst>
            <pc:docMk/>
            <pc:sldMk cId="3103941299" sldId="256"/>
            <ac:spMk id="72" creationId="{86295E7F-EA66-480B-B001-C8BE7CD61903}"/>
          </ac:spMkLst>
        </pc:spChg>
        <pc:spChg chg="add del">
          <ac:chgData name="., Kannupriya" userId="bbe1d51e-bdc9-4ece-a6d7-3adef0af36aa" providerId="ADAL" clId="{3EEA94D1-9E3C-1B46-83F8-40BB98C443BF}" dt="2022-07-29T21:32:22.629" v="1827" actId="26606"/>
          <ac:spMkLst>
            <pc:docMk/>
            <pc:sldMk cId="3103941299" sldId="256"/>
            <ac:spMk id="75" creationId="{08D150C6-094D-421C-A3A5-EFD601F63FC2}"/>
          </ac:spMkLst>
        </pc:spChg>
        <pc:spChg chg="add del">
          <ac:chgData name="., Kannupriya" userId="bbe1d51e-bdc9-4ece-a6d7-3adef0af36aa" providerId="ADAL" clId="{3EEA94D1-9E3C-1B46-83F8-40BB98C443BF}" dt="2022-07-29T21:32:22.629" v="1827" actId="26606"/>
          <ac:spMkLst>
            <pc:docMk/>
            <pc:sldMk cId="3103941299" sldId="256"/>
            <ac:spMk id="77" creationId="{C97BB80D-6528-4587-B88F-8DE929799AD9}"/>
          </ac:spMkLst>
        </pc:spChg>
        <pc:spChg chg="add del">
          <ac:chgData name="., Kannupriya" userId="bbe1d51e-bdc9-4ece-a6d7-3adef0af36aa" providerId="ADAL" clId="{3EEA94D1-9E3C-1B46-83F8-40BB98C443BF}" dt="2022-07-29T21:32:22.629" v="1827" actId="26606"/>
          <ac:spMkLst>
            <pc:docMk/>
            <pc:sldMk cId="3103941299" sldId="256"/>
            <ac:spMk id="78" creationId="{D2F3E849-003B-4492-8C12-F7CC497F5A9D}"/>
          </ac:spMkLst>
        </pc:spChg>
        <pc:spChg chg="add del">
          <ac:chgData name="., Kannupriya" userId="bbe1d51e-bdc9-4ece-a6d7-3adef0af36aa" providerId="ADAL" clId="{3EEA94D1-9E3C-1B46-83F8-40BB98C443BF}" dt="2022-07-29T21:32:46.952" v="1834" actId="26606"/>
          <ac:spMkLst>
            <pc:docMk/>
            <pc:sldMk cId="3103941299" sldId="256"/>
            <ac:spMk id="80" creationId="{C3896A03-3945-419A-B66B-4EE266EDD152}"/>
          </ac:spMkLst>
        </pc:spChg>
        <pc:spChg chg="add del">
          <ac:chgData name="., Kannupriya" userId="bbe1d51e-bdc9-4ece-a6d7-3adef0af36aa" providerId="ADAL" clId="{3EEA94D1-9E3C-1B46-83F8-40BB98C443BF}" dt="2022-07-29T21:32:46.952" v="1834" actId="26606"/>
          <ac:spMkLst>
            <pc:docMk/>
            <pc:sldMk cId="3103941299" sldId="256"/>
            <ac:spMk id="81" creationId="{B34F5AD2-EDBD-4BBD-A55C-EAFFD0C7097A}"/>
          </ac:spMkLst>
        </pc:spChg>
        <pc:spChg chg="add del">
          <ac:chgData name="., Kannupriya" userId="bbe1d51e-bdc9-4ece-a6d7-3adef0af36aa" providerId="ADAL" clId="{3EEA94D1-9E3C-1B46-83F8-40BB98C443BF}" dt="2022-07-29T21:32:46.952" v="1834" actId="26606"/>
          <ac:spMkLst>
            <pc:docMk/>
            <pc:sldMk cId="3103941299" sldId="256"/>
            <ac:spMk id="82" creationId="{6832F003-FCA6-4CFB-A2EA-308F3AA257D1}"/>
          </ac:spMkLst>
        </pc:spChg>
        <pc:spChg chg="add del">
          <ac:chgData name="., Kannupriya" userId="bbe1d51e-bdc9-4ece-a6d7-3adef0af36aa" providerId="ADAL" clId="{3EEA94D1-9E3C-1B46-83F8-40BB98C443BF}" dt="2022-07-29T21:32:38.614" v="1831" actId="26606"/>
          <ac:spMkLst>
            <pc:docMk/>
            <pc:sldMk cId="3103941299" sldId="256"/>
            <ac:spMk id="87" creationId="{C59AB4C8-9178-4F7A-8404-6890510B5917}"/>
          </ac:spMkLst>
        </pc:spChg>
        <pc:spChg chg="add del">
          <ac:chgData name="., Kannupriya" userId="bbe1d51e-bdc9-4ece-a6d7-3adef0af36aa" providerId="ADAL" clId="{3EEA94D1-9E3C-1B46-83F8-40BB98C443BF}" dt="2022-07-29T21:32:38.614" v="1831" actId="26606"/>
          <ac:spMkLst>
            <pc:docMk/>
            <pc:sldMk cId="3103941299" sldId="256"/>
            <ac:spMk id="89" creationId="{4CFDFB37-4BC7-42C6-915D-A6609139BFE7}"/>
          </ac:spMkLst>
        </pc:spChg>
        <pc:spChg chg="add del">
          <ac:chgData name="., Kannupriya" userId="bbe1d51e-bdc9-4ece-a6d7-3adef0af36aa" providerId="ADAL" clId="{3EEA94D1-9E3C-1B46-83F8-40BB98C443BF}" dt="2022-07-29T21:32:46.948" v="1833" actId="26606"/>
          <ac:spMkLst>
            <pc:docMk/>
            <pc:sldMk cId="3103941299" sldId="256"/>
            <ac:spMk id="91" creationId="{C97BB80D-6528-4587-B88F-8DE929799AD9}"/>
          </ac:spMkLst>
        </pc:spChg>
        <pc:spChg chg="add del">
          <ac:chgData name="., Kannupriya" userId="bbe1d51e-bdc9-4ece-a6d7-3adef0af36aa" providerId="ADAL" clId="{3EEA94D1-9E3C-1B46-83F8-40BB98C443BF}" dt="2022-07-29T21:32:46.948" v="1833" actId="26606"/>
          <ac:spMkLst>
            <pc:docMk/>
            <pc:sldMk cId="3103941299" sldId="256"/>
            <ac:spMk id="92" creationId="{08D150C6-094D-421C-A3A5-EFD601F63FC2}"/>
          </ac:spMkLst>
        </pc:spChg>
        <pc:spChg chg="add del">
          <ac:chgData name="., Kannupriya" userId="bbe1d51e-bdc9-4ece-a6d7-3adef0af36aa" providerId="ADAL" clId="{3EEA94D1-9E3C-1B46-83F8-40BB98C443BF}" dt="2022-07-29T21:32:46.948" v="1833" actId="26606"/>
          <ac:spMkLst>
            <pc:docMk/>
            <pc:sldMk cId="3103941299" sldId="256"/>
            <ac:spMk id="93" creationId="{D2F3E849-003B-4492-8C12-F7CC497F5A9D}"/>
          </ac:spMkLst>
        </pc:spChg>
        <pc:spChg chg="add">
          <ac:chgData name="., Kannupriya" userId="bbe1d51e-bdc9-4ece-a6d7-3adef0af36aa" providerId="ADAL" clId="{3EEA94D1-9E3C-1B46-83F8-40BB98C443BF}" dt="2022-07-29T21:32:46.952" v="1834" actId="26606"/>
          <ac:spMkLst>
            <pc:docMk/>
            <pc:sldMk cId="3103941299" sldId="256"/>
            <ac:spMk id="96" creationId="{4FA4E651-C3D8-4DB8-A026-E8531C6AFACC}"/>
          </ac:spMkLst>
        </pc:spChg>
        <pc:picChg chg="mod">
          <ac:chgData name="., Kannupriya" userId="bbe1d51e-bdc9-4ece-a6d7-3adef0af36aa" providerId="ADAL" clId="{3EEA94D1-9E3C-1B46-83F8-40BB98C443BF}" dt="2022-07-29T21:33:12.598" v="1839" actId="1076"/>
          <ac:picMkLst>
            <pc:docMk/>
            <pc:sldMk cId="3103941299" sldId="256"/>
            <ac:picMk id="4" creationId="{B6F11411-8AAF-658E-B0BF-8413909F4CE0}"/>
          </ac:picMkLst>
        </pc:picChg>
        <pc:picChg chg="add del">
          <ac:chgData name="., Kannupriya" userId="bbe1d51e-bdc9-4ece-a6d7-3adef0af36aa" providerId="ADAL" clId="{3EEA94D1-9E3C-1B46-83F8-40BB98C443BF}" dt="2022-07-29T21:32:22.629" v="1827" actId="26606"/>
          <ac:picMkLst>
            <pc:docMk/>
            <pc:sldMk cId="3103941299" sldId="256"/>
            <ac:picMk id="76" creationId="{162D4572-9A7D-4F5C-8592-71CEDD98A2E7}"/>
          </ac:picMkLst>
        </pc:picChg>
        <pc:picChg chg="add del">
          <ac:chgData name="., Kannupriya" userId="bbe1d51e-bdc9-4ece-a6d7-3adef0af36aa" providerId="ADAL" clId="{3EEA94D1-9E3C-1B46-83F8-40BB98C443BF}" dt="2022-07-29T21:32:46.948" v="1833" actId="26606"/>
          <ac:picMkLst>
            <pc:docMk/>
            <pc:sldMk cId="3103941299" sldId="256"/>
            <ac:picMk id="94" creationId="{162D4572-9A7D-4F5C-8592-71CEDD98A2E7}"/>
          </ac:picMkLst>
        </pc:picChg>
        <pc:cxnChg chg="add del">
          <ac:chgData name="., Kannupriya" userId="bbe1d51e-bdc9-4ece-a6d7-3adef0af36aa" providerId="ADAL" clId="{3EEA94D1-9E3C-1B46-83F8-40BB98C443BF}" dt="2022-07-26T20:31:16.495" v="1263" actId="26606"/>
          <ac:cxnSpMkLst>
            <pc:docMk/>
            <pc:sldMk cId="3103941299" sldId="256"/>
            <ac:cxnSpMk id="39" creationId="{EA29FC7C-9308-4FDE-8DCA-405668055B0F}"/>
          </ac:cxnSpMkLst>
        </pc:cxnChg>
        <pc:cxnChg chg="add del">
          <ac:chgData name="., Kannupriya" userId="bbe1d51e-bdc9-4ece-a6d7-3adef0af36aa" providerId="ADAL" clId="{3EEA94D1-9E3C-1B46-83F8-40BB98C443BF}" dt="2022-07-29T21:32:07.073" v="1816" actId="26606"/>
          <ac:cxnSpMkLst>
            <pc:docMk/>
            <pc:sldMk cId="3103941299" sldId="256"/>
            <ac:cxnSpMk id="61" creationId="{7E7C77BC-7138-40B1-A15B-20F57A494629}"/>
          </ac:cxnSpMkLst>
        </pc:cxnChg>
        <pc:cxnChg chg="add del">
          <ac:chgData name="., Kannupriya" userId="bbe1d51e-bdc9-4ece-a6d7-3adef0af36aa" providerId="ADAL" clId="{3EEA94D1-9E3C-1B46-83F8-40BB98C443BF}" dt="2022-07-29T21:32:11.176" v="1821" actId="26606"/>
          <ac:cxnSpMkLst>
            <pc:docMk/>
            <pc:sldMk cId="3103941299" sldId="256"/>
            <ac:cxnSpMk id="65" creationId="{D2E961F1-4A28-4A5F-BBD4-6E400E5E6C75}"/>
          </ac:cxnSpMkLst>
        </pc:cxnChg>
        <pc:cxnChg chg="add del">
          <ac:chgData name="., Kannupriya" userId="bbe1d51e-bdc9-4ece-a6d7-3adef0af36aa" providerId="ADAL" clId="{3EEA94D1-9E3C-1B46-83F8-40BB98C443BF}" dt="2022-07-29T21:32:11.176" v="1821" actId="26606"/>
          <ac:cxnSpMkLst>
            <pc:docMk/>
            <pc:sldMk cId="3103941299" sldId="256"/>
            <ac:cxnSpMk id="67" creationId="{A82415D3-DDE5-4D63-8CB3-23A5EC581B27}"/>
          </ac:cxnSpMkLst>
        </pc:cxnChg>
        <pc:cxnChg chg="add del">
          <ac:chgData name="., Kannupriya" userId="bbe1d51e-bdc9-4ece-a6d7-3adef0af36aa" providerId="ADAL" clId="{3EEA94D1-9E3C-1B46-83F8-40BB98C443BF}" dt="2022-07-29T21:32:11.176" v="1821" actId="26606"/>
          <ac:cxnSpMkLst>
            <pc:docMk/>
            <pc:sldMk cId="3103941299" sldId="256"/>
            <ac:cxnSpMk id="68" creationId="{AD7193FB-6AE6-4B3B-8F89-56B55DD63B4D}"/>
          </ac:cxnSpMkLst>
        </pc:cxnChg>
        <pc:cxnChg chg="add del">
          <ac:chgData name="., Kannupriya" userId="bbe1d51e-bdc9-4ece-a6d7-3adef0af36aa" providerId="ADAL" clId="{3EEA94D1-9E3C-1B46-83F8-40BB98C443BF}" dt="2022-07-29T21:32:16.575" v="1825" actId="26606"/>
          <ac:cxnSpMkLst>
            <pc:docMk/>
            <pc:sldMk cId="3103941299" sldId="256"/>
            <ac:cxnSpMk id="73" creationId="{E126E481-B945-4179-BD79-05E96E9B29E1}"/>
          </ac:cxnSpMkLst>
        </pc:cxnChg>
      </pc:sldChg>
      <pc:sldChg chg="addSp delSp modSp mod ord setBg setClrOvrMap">
        <pc:chgData name="., Kannupriya" userId="bbe1d51e-bdc9-4ece-a6d7-3adef0af36aa" providerId="ADAL" clId="{3EEA94D1-9E3C-1B46-83F8-40BB98C443BF}" dt="2022-07-26T22:45:37.341" v="1681" actId="20578"/>
        <pc:sldMkLst>
          <pc:docMk/>
          <pc:sldMk cId="1743100321" sldId="258"/>
        </pc:sldMkLst>
        <pc:spChg chg="mod ord">
          <ac:chgData name="., Kannupriya" userId="bbe1d51e-bdc9-4ece-a6d7-3adef0af36aa" providerId="ADAL" clId="{3EEA94D1-9E3C-1B46-83F8-40BB98C443BF}" dt="2022-07-26T20:35:28.228" v="1373" actId="255"/>
          <ac:spMkLst>
            <pc:docMk/>
            <pc:sldMk cId="1743100321" sldId="258"/>
            <ac:spMk id="2" creationId="{C77D0D35-09E7-E650-B8D6-2BE359DECD4C}"/>
          </ac:spMkLst>
        </pc:spChg>
        <pc:spChg chg="add del">
          <ac:chgData name="., Kannupriya" userId="bbe1d51e-bdc9-4ece-a6d7-3adef0af36aa" providerId="ADAL" clId="{3EEA94D1-9E3C-1B46-83F8-40BB98C443BF}" dt="2022-07-26T20:33:06.643" v="1306" actId="26606"/>
          <ac:spMkLst>
            <pc:docMk/>
            <pc:sldMk cId="1743100321" sldId="258"/>
            <ac:spMk id="25" creationId="{E49CC64F-7275-4E33-961B-0C5CDC439875}"/>
          </ac:spMkLst>
        </pc:spChg>
        <pc:spChg chg="add del">
          <ac:chgData name="., Kannupriya" userId="bbe1d51e-bdc9-4ece-a6d7-3adef0af36aa" providerId="ADAL" clId="{3EEA94D1-9E3C-1B46-83F8-40BB98C443BF}" dt="2022-07-26T20:32:52.663" v="1295" actId="26606"/>
          <ac:spMkLst>
            <pc:docMk/>
            <pc:sldMk cId="1743100321" sldId="258"/>
            <ac:spMk id="30" creationId="{ECC07320-C2CA-4E29-8481-9D9E143C7788}"/>
          </ac:spMkLst>
        </pc:spChg>
        <pc:spChg chg="add del">
          <ac:chgData name="., Kannupriya" userId="bbe1d51e-bdc9-4ece-a6d7-3adef0af36aa" providerId="ADAL" clId="{3EEA94D1-9E3C-1B46-83F8-40BB98C443BF}" dt="2022-07-26T20:32:52.663" v="1295" actId="26606"/>
          <ac:spMkLst>
            <pc:docMk/>
            <pc:sldMk cId="1743100321" sldId="258"/>
            <ac:spMk id="32" creationId="{178FB36B-5BFE-42CA-BC60-1115E0D95EEC}"/>
          </ac:spMkLst>
        </pc:spChg>
        <pc:spChg chg="add del">
          <ac:chgData name="., Kannupriya" userId="bbe1d51e-bdc9-4ece-a6d7-3adef0af36aa" providerId="ADAL" clId="{3EEA94D1-9E3C-1B46-83F8-40BB98C443BF}" dt="2022-07-26T20:32:54.047" v="1297" actId="26606"/>
          <ac:spMkLst>
            <pc:docMk/>
            <pc:sldMk cId="1743100321" sldId="258"/>
            <ac:spMk id="34" creationId="{E49CC64F-7275-4E33-961B-0C5CDC439875}"/>
          </ac:spMkLst>
        </pc:spChg>
        <pc:spChg chg="add del">
          <ac:chgData name="., Kannupriya" userId="bbe1d51e-bdc9-4ece-a6d7-3adef0af36aa" providerId="ADAL" clId="{3EEA94D1-9E3C-1B46-83F8-40BB98C443BF}" dt="2022-07-26T20:32:56.653" v="1299" actId="26606"/>
          <ac:spMkLst>
            <pc:docMk/>
            <pc:sldMk cId="1743100321" sldId="258"/>
            <ac:spMk id="36" creationId="{ECC07320-C2CA-4E29-8481-9D9E143C7788}"/>
          </ac:spMkLst>
        </pc:spChg>
        <pc:spChg chg="add del">
          <ac:chgData name="., Kannupriya" userId="bbe1d51e-bdc9-4ece-a6d7-3adef0af36aa" providerId="ADAL" clId="{3EEA94D1-9E3C-1B46-83F8-40BB98C443BF}" dt="2022-07-26T20:32:56.653" v="1299" actId="26606"/>
          <ac:spMkLst>
            <pc:docMk/>
            <pc:sldMk cId="1743100321" sldId="258"/>
            <ac:spMk id="37" creationId="{178FB36B-5BFE-42CA-BC60-1115E0D95EEC}"/>
          </ac:spMkLst>
        </pc:spChg>
        <pc:spChg chg="add del">
          <ac:chgData name="., Kannupriya" userId="bbe1d51e-bdc9-4ece-a6d7-3adef0af36aa" providerId="ADAL" clId="{3EEA94D1-9E3C-1B46-83F8-40BB98C443BF}" dt="2022-07-26T20:33:00.267" v="1301" actId="26606"/>
          <ac:spMkLst>
            <pc:docMk/>
            <pc:sldMk cId="1743100321" sldId="258"/>
            <ac:spMk id="39" creationId="{E49CC64F-7275-4E33-961B-0C5CDC439875}"/>
          </ac:spMkLst>
        </pc:spChg>
        <pc:spChg chg="add del">
          <ac:chgData name="., Kannupriya" userId="bbe1d51e-bdc9-4ece-a6d7-3adef0af36aa" providerId="ADAL" clId="{3EEA94D1-9E3C-1B46-83F8-40BB98C443BF}" dt="2022-07-26T20:33:03.351" v="1303" actId="26606"/>
          <ac:spMkLst>
            <pc:docMk/>
            <pc:sldMk cId="1743100321" sldId="258"/>
            <ac:spMk id="41" creationId="{ECC07320-C2CA-4E29-8481-9D9E143C7788}"/>
          </ac:spMkLst>
        </pc:spChg>
        <pc:spChg chg="add del">
          <ac:chgData name="., Kannupriya" userId="bbe1d51e-bdc9-4ece-a6d7-3adef0af36aa" providerId="ADAL" clId="{3EEA94D1-9E3C-1B46-83F8-40BB98C443BF}" dt="2022-07-26T20:33:03.351" v="1303" actId="26606"/>
          <ac:spMkLst>
            <pc:docMk/>
            <pc:sldMk cId="1743100321" sldId="258"/>
            <ac:spMk id="42" creationId="{178FB36B-5BFE-42CA-BC60-1115E0D95EEC}"/>
          </ac:spMkLst>
        </pc:spChg>
        <pc:spChg chg="add del">
          <ac:chgData name="., Kannupriya" userId="bbe1d51e-bdc9-4ece-a6d7-3adef0af36aa" providerId="ADAL" clId="{3EEA94D1-9E3C-1B46-83F8-40BB98C443BF}" dt="2022-07-26T20:33:06.638" v="1305" actId="26606"/>
          <ac:spMkLst>
            <pc:docMk/>
            <pc:sldMk cId="1743100321" sldId="258"/>
            <ac:spMk id="44" creationId="{E49CC64F-7275-4E33-961B-0C5CDC439875}"/>
          </ac:spMkLst>
        </pc:spChg>
        <pc:spChg chg="add del">
          <ac:chgData name="., Kannupriya" userId="bbe1d51e-bdc9-4ece-a6d7-3adef0af36aa" providerId="ADAL" clId="{3EEA94D1-9E3C-1B46-83F8-40BB98C443BF}" dt="2022-07-26T20:33:46.470" v="1314" actId="26606"/>
          <ac:spMkLst>
            <pc:docMk/>
            <pc:sldMk cId="1743100321" sldId="258"/>
            <ac:spMk id="46" creationId="{ECC07320-C2CA-4E29-8481-9D9E143C7788}"/>
          </ac:spMkLst>
        </pc:spChg>
        <pc:spChg chg="add del">
          <ac:chgData name="., Kannupriya" userId="bbe1d51e-bdc9-4ece-a6d7-3adef0af36aa" providerId="ADAL" clId="{3EEA94D1-9E3C-1B46-83F8-40BB98C443BF}" dt="2022-07-26T20:33:46.470" v="1314" actId="26606"/>
          <ac:spMkLst>
            <pc:docMk/>
            <pc:sldMk cId="1743100321" sldId="258"/>
            <ac:spMk id="47" creationId="{178FB36B-5BFE-42CA-BC60-1115E0D95EEC}"/>
          </ac:spMkLst>
        </pc:spChg>
        <pc:spChg chg="add del">
          <ac:chgData name="., Kannupriya" userId="bbe1d51e-bdc9-4ece-a6d7-3adef0af36aa" providerId="ADAL" clId="{3EEA94D1-9E3C-1B46-83F8-40BB98C443BF}" dt="2022-07-26T20:33:41.540" v="1311" actId="26606"/>
          <ac:spMkLst>
            <pc:docMk/>
            <pc:sldMk cId="1743100321" sldId="258"/>
            <ac:spMk id="52" creationId="{E91DC736-0EF8-4F87-9146-EBF1D2EE4D3D}"/>
          </ac:spMkLst>
        </pc:spChg>
        <pc:spChg chg="add del">
          <ac:chgData name="., Kannupriya" userId="bbe1d51e-bdc9-4ece-a6d7-3adef0af36aa" providerId="ADAL" clId="{3EEA94D1-9E3C-1B46-83F8-40BB98C443BF}" dt="2022-07-26T20:33:41.540" v="1311" actId="26606"/>
          <ac:spMkLst>
            <pc:docMk/>
            <pc:sldMk cId="1743100321" sldId="258"/>
            <ac:spMk id="54" creationId="{097CD68E-23E3-4007-8847-CD0944C4F7BE}"/>
          </ac:spMkLst>
        </pc:spChg>
        <pc:spChg chg="add del">
          <ac:chgData name="., Kannupriya" userId="bbe1d51e-bdc9-4ece-a6d7-3adef0af36aa" providerId="ADAL" clId="{3EEA94D1-9E3C-1B46-83F8-40BB98C443BF}" dt="2022-07-26T20:33:41.540" v="1311" actId="26606"/>
          <ac:spMkLst>
            <pc:docMk/>
            <pc:sldMk cId="1743100321" sldId="258"/>
            <ac:spMk id="56" creationId="{AF2F604E-43BE-4DC3-B983-E071523364F8}"/>
          </ac:spMkLst>
        </pc:spChg>
        <pc:spChg chg="add del">
          <ac:chgData name="., Kannupriya" userId="bbe1d51e-bdc9-4ece-a6d7-3adef0af36aa" providerId="ADAL" clId="{3EEA94D1-9E3C-1B46-83F8-40BB98C443BF}" dt="2022-07-26T20:33:41.540" v="1311" actId="26606"/>
          <ac:spMkLst>
            <pc:docMk/>
            <pc:sldMk cId="1743100321" sldId="258"/>
            <ac:spMk id="58" creationId="{08C9B587-E65E-4B52-B37C-ABEBB6E87928}"/>
          </ac:spMkLst>
        </pc:spChg>
        <pc:spChg chg="add del">
          <ac:chgData name="., Kannupriya" userId="bbe1d51e-bdc9-4ece-a6d7-3adef0af36aa" providerId="ADAL" clId="{3EEA94D1-9E3C-1B46-83F8-40BB98C443BF}" dt="2022-07-26T20:33:46.464" v="1313" actId="26606"/>
          <ac:spMkLst>
            <pc:docMk/>
            <pc:sldMk cId="1743100321" sldId="258"/>
            <ac:spMk id="60" creationId="{0671A8AE-40A1-4631-A6B8-581AFF065482}"/>
          </ac:spMkLst>
        </pc:spChg>
        <pc:spChg chg="add del">
          <ac:chgData name="., Kannupriya" userId="bbe1d51e-bdc9-4ece-a6d7-3adef0af36aa" providerId="ADAL" clId="{3EEA94D1-9E3C-1B46-83F8-40BB98C443BF}" dt="2022-07-26T20:33:46.464" v="1313" actId="26606"/>
          <ac:spMkLst>
            <pc:docMk/>
            <pc:sldMk cId="1743100321" sldId="258"/>
            <ac:spMk id="61" creationId="{AB58EF07-17C2-48CF-ABB0-EEF1F17CB8F0}"/>
          </ac:spMkLst>
        </pc:spChg>
        <pc:spChg chg="add del">
          <ac:chgData name="., Kannupriya" userId="bbe1d51e-bdc9-4ece-a6d7-3adef0af36aa" providerId="ADAL" clId="{3EEA94D1-9E3C-1B46-83F8-40BB98C443BF}" dt="2022-07-26T20:33:46.464" v="1313" actId="26606"/>
          <ac:spMkLst>
            <pc:docMk/>
            <pc:sldMk cId="1743100321" sldId="258"/>
            <ac:spMk id="62" creationId="{AF2F604E-43BE-4DC3-B983-E071523364F8}"/>
          </ac:spMkLst>
        </pc:spChg>
        <pc:spChg chg="add del">
          <ac:chgData name="., Kannupriya" userId="bbe1d51e-bdc9-4ece-a6d7-3adef0af36aa" providerId="ADAL" clId="{3EEA94D1-9E3C-1B46-83F8-40BB98C443BF}" dt="2022-07-26T20:33:46.464" v="1313" actId="26606"/>
          <ac:spMkLst>
            <pc:docMk/>
            <pc:sldMk cId="1743100321" sldId="258"/>
            <ac:spMk id="63" creationId="{08C9B587-E65E-4B52-B37C-ABEBB6E87928}"/>
          </ac:spMkLst>
        </pc:spChg>
        <pc:spChg chg="add">
          <ac:chgData name="., Kannupriya" userId="bbe1d51e-bdc9-4ece-a6d7-3adef0af36aa" providerId="ADAL" clId="{3EEA94D1-9E3C-1B46-83F8-40BB98C443BF}" dt="2022-07-26T20:33:46.470" v="1314" actId="26606"/>
          <ac:spMkLst>
            <pc:docMk/>
            <pc:sldMk cId="1743100321" sldId="258"/>
            <ac:spMk id="65" creationId="{9B7AD9F6-8CE7-4299-8FC6-328F4DCD3FF9}"/>
          </ac:spMkLst>
        </pc:spChg>
        <pc:spChg chg="add">
          <ac:chgData name="., Kannupriya" userId="bbe1d51e-bdc9-4ece-a6d7-3adef0af36aa" providerId="ADAL" clId="{3EEA94D1-9E3C-1B46-83F8-40BB98C443BF}" dt="2022-07-26T20:33:46.470" v="1314" actId="26606"/>
          <ac:spMkLst>
            <pc:docMk/>
            <pc:sldMk cId="1743100321" sldId="258"/>
            <ac:spMk id="66" creationId="{F49775AF-8896-43EE-92C6-83497D6DC56F}"/>
          </ac:spMkLst>
        </pc:spChg>
        <pc:picChg chg="mod ord modCrop">
          <ac:chgData name="., Kannupriya" userId="bbe1d51e-bdc9-4ece-a6d7-3adef0af36aa" providerId="ADAL" clId="{3EEA94D1-9E3C-1B46-83F8-40BB98C443BF}" dt="2022-07-26T20:35:59.653" v="1377" actId="14100"/>
          <ac:picMkLst>
            <pc:docMk/>
            <pc:sldMk cId="1743100321" sldId="258"/>
            <ac:picMk id="4" creationId="{9534A8AB-DF29-12DC-C063-D71A072D4F48}"/>
          </ac:picMkLst>
        </pc:picChg>
      </pc:sldChg>
      <pc:sldChg chg="addSp delSp modSp mod setBg setClrOvrMap">
        <pc:chgData name="., Kannupriya" userId="bbe1d51e-bdc9-4ece-a6d7-3adef0af36aa" providerId="ADAL" clId="{3EEA94D1-9E3C-1B46-83F8-40BB98C443BF}" dt="2022-07-26T19:11:43.963" v="41" actId="1076"/>
        <pc:sldMkLst>
          <pc:docMk/>
          <pc:sldMk cId="4104680920" sldId="261"/>
        </pc:sldMkLst>
        <pc:spChg chg="mod ord">
          <ac:chgData name="., Kannupriya" userId="bbe1d51e-bdc9-4ece-a6d7-3adef0af36aa" providerId="ADAL" clId="{3EEA94D1-9E3C-1B46-83F8-40BB98C443BF}" dt="2022-07-26T19:11:43.963" v="41" actId="1076"/>
          <ac:spMkLst>
            <pc:docMk/>
            <pc:sldMk cId="4104680920" sldId="261"/>
            <ac:spMk id="2" creationId="{CBD7D93B-3EFD-1840-4081-5520F107FAFA}"/>
          </ac:spMkLst>
        </pc:spChg>
        <pc:spChg chg="add del">
          <ac:chgData name="., Kannupriya" userId="bbe1d51e-bdc9-4ece-a6d7-3adef0af36aa" providerId="ADAL" clId="{3EEA94D1-9E3C-1B46-83F8-40BB98C443BF}" dt="2022-07-26T19:10:16.284" v="18" actId="26606"/>
          <ac:spMkLst>
            <pc:docMk/>
            <pc:sldMk cId="4104680920" sldId="261"/>
            <ac:spMk id="15" creationId="{657F69E0-C4B0-4BEC-A689-4F8D877F05D4}"/>
          </ac:spMkLst>
        </pc:spChg>
        <pc:spChg chg="add del">
          <ac:chgData name="., Kannupriya" userId="bbe1d51e-bdc9-4ece-a6d7-3adef0af36aa" providerId="ADAL" clId="{3EEA94D1-9E3C-1B46-83F8-40BB98C443BF}" dt="2022-07-26T19:10:16.284" v="18" actId="26606"/>
          <ac:spMkLst>
            <pc:docMk/>
            <pc:sldMk cId="4104680920" sldId="261"/>
            <ac:spMk id="17" creationId="{9F6380B4-6A1C-481E-8408-B4E6C75B9B81}"/>
          </ac:spMkLst>
        </pc:spChg>
        <pc:spChg chg="add del">
          <ac:chgData name="., Kannupriya" userId="bbe1d51e-bdc9-4ece-a6d7-3adef0af36aa" providerId="ADAL" clId="{3EEA94D1-9E3C-1B46-83F8-40BB98C443BF}" dt="2022-07-26T19:10:30.576" v="25" actId="26606"/>
          <ac:spMkLst>
            <pc:docMk/>
            <pc:sldMk cId="4104680920" sldId="261"/>
            <ac:spMk id="19" creationId="{AF2F604E-43BE-4DC3-B983-E071523364F8}"/>
          </ac:spMkLst>
        </pc:spChg>
        <pc:spChg chg="add del">
          <ac:chgData name="., Kannupriya" userId="bbe1d51e-bdc9-4ece-a6d7-3adef0af36aa" providerId="ADAL" clId="{3EEA94D1-9E3C-1B46-83F8-40BB98C443BF}" dt="2022-07-26T19:10:30.576" v="25" actId="26606"/>
          <ac:spMkLst>
            <pc:docMk/>
            <pc:sldMk cId="4104680920" sldId="261"/>
            <ac:spMk id="20" creationId="{0671A8AE-40A1-4631-A6B8-581AFF065482}"/>
          </ac:spMkLst>
        </pc:spChg>
        <pc:spChg chg="add del">
          <ac:chgData name="., Kannupriya" userId="bbe1d51e-bdc9-4ece-a6d7-3adef0af36aa" providerId="ADAL" clId="{3EEA94D1-9E3C-1B46-83F8-40BB98C443BF}" dt="2022-07-26T19:10:30.576" v="25" actId="26606"/>
          <ac:spMkLst>
            <pc:docMk/>
            <pc:sldMk cId="4104680920" sldId="261"/>
            <ac:spMk id="21" creationId="{08C9B587-E65E-4B52-B37C-ABEBB6E87928}"/>
          </ac:spMkLst>
        </pc:spChg>
        <pc:spChg chg="add del">
          <ac:chgData name="., Kannupriya" userId="bbe1d51e-bdc9-4ece-a6d7-3adef0af36aa" providerId="ADAL" clId="{3EEA94D1-9E3C-1B46-83F8-40BB98C443BF}" dt="2022-07-26T19:10:30.576" v="25" actId="26606"/>
          <ac:spMkLst>
            <pc:docMk/>
            <pc:sldMk cId="4104680920" sldId="261"/>
            <ac:spMk id="22" creationId="{AB58EF07-17C2-48CF-ABB0-EEF1F17CB8F0}"/>
          </ac:spMkLst>
        </pc:spChg>
        <pc:spChg chg="add del">
          <ac:chgData name="., Kannupriya" userId="bbe1d51e-bdc9-4ece-a6d7-3adef0af36aa" providerId="ADAL" clId="{3EEA94D1-9E3C-1B46-83F8-40BB98C443BF}" dt="2022-07-26T19:10:28.234" v="22" actId="26606"/>
          <ac:spMkLst>
            <pc:docMk/>
            <pc:sldMk cId="4104680920" sldId="261"/>
            <ac:spMk id="27" creationId="{6CCA5F87-1D1E-45CB-8D83-FC7EEFAD9935}"/>
          </ac:spMkLst>
        </pc:spChg>
        <pc:spChg chg="add del">
          <ac:chgData name="., Kannupriya" userId="bbe1d51e-bdc9-4ece-a6d7-3adef0af36aa" providerId="ADAL" clId="{3EEA94D1-9E3C-1B46-83F8-40BB98C443BF}" dt="2022-07-26T19:10:28.234" v="22" actId="26606"/>
          <ac:spMkLst>
            <pc:docMk/>
            <pc:sldMk cId="4104680920" sldId="261"/>
            <ac:spMk id="29" creationId="{7CCFC2C6-6238-4A2F-93DE-2ADF74AF635E}"/>
          </ac:spMkLst>
        </pc:spChg>
        <pc:spChg chg="add del">
          <ac:chgData name="., Kannupriya" userId="bbe1d51e-bdc9-4ece-a6d7-3adef0af36aa" providerId="ADAL" clId="{3EEA94D1-9E3C-1B46-83F8-40BB98C443BF}" dt="2022-07-26T19:10:28.234" v="22" actId="26606"/>
          <ac:spMkLst>
            <pc:docMk/>
            <pc:sldMk cId="4104680920" sldId="261"/>
            <ac:spMk id="31" creationId="{AF2F604E-43BE-4DC3-B983-E071523364F8}"/>
          </ac:spMkLst>
        </pc:spChg>
        <pc:spChg chg="add del">
          <ac:chgData name="., Kannupriya" userId="bbe1d51e-bdc9-4ece-a6d7-3adef0af36aa" providerId="ADAL" clId="{3EEA94D1-9E3C-1B46-83F8-40BB98C443BF}" dt="2022-07-26T19:10:28.234" v="22" actId="26606"/>
          <ac:spMkLst>
            <pc:docMk/>
            <pc:sldMk cId="4104680920" sldId="261"/>
            <ac:spMk id="33" creationId="{08C9B587-E65E-4B52-B37C-ABEBB6E87928}"/>
          </ac:spMkLst>
        </pc:spChg>
        <pc:spChg chg="add del">
          <ac:chgData name="., Kannupriya" userId="bbe1d51e-bdc9-4ece-a6d7-3adef0af36aa" providerId="ADAL" clId="{3EEA94D1-9E3C-1B46-83F8-40BB98C443BF}" dt="2022-07-26T19:10:30.570" v="24" actId="26606"/>
          <ac:spMkLst>
            <pc:docMk/>
            <pc:sldMk cId="4104680920" sldId="261"/>
            <ac:spMk id="35" creationId="{5A59F003-E00A-43F9-91DC-CC54E3B87466}"/>
          </ac:spMkLst>
        </pc:spChg>
        <pc:spChg chg="add del">
          <ac:chgData name="., Kannupriya" userId="bbe1d51e-bdc9-4ece-a6d7-3adef0af36aa" providerId="ADAL" clId="{3EEA94D1-9E3C-1B46-83F8-40BB98C443BF}" dt="2022-07-26T19:10:30.570" v="24" actId="26606"/>
          <ac:spMkLst>
            <pc:docMk/>
            <pc:sldMk cId="4104680920" sldId="261"/>
            <ac:spMk id="36" creationId="{D74A4382-E3AD-430A-9A1F-DFA3E0E77A7D}"/>
          </ac:spMkLst>
        </pc:spChg>
        <pc:spChg chg="add del">
          <ac:chgData name="., Kannupriya" userId="bbe1d51e-bdc9-4ece-a6d7-3adef0af36aa" providerId="ADAL" clId="{3EEA94D1-9E3C-1B46-83F8-40BB98C443BF}" dt="2022-07-26T19:10:30.570" v="24" actId="26606"/>
          <ac:spMkLst>
            <pc:docMk/>
            <pc:sldMk cId="4104680920" sldId="261"/>
            <ac:spMk id="37" creationId="{79F40191-0F44-4FD1-82CC-ACB507C14BE6}"/>
          </ac:spMkLst>
        </pc:spChg>
        <pc:spChg chg="add">
          <ac:chgData name="., Kannupriya" userId="bbe1d51e-bdc9-4ece-a6d7-3adef0af36aa" providerId="ADAL" clId="{3EEA94D1-9E3C-1B46-83F8-40BB98C443BF}" dt="2022-07-26T19:10:30.576" v="25" actId="26606"/>
          <ac:spMkLst>
            <pc:docMk/>
            <pc:sldMk cId="4104680920" sldId="261"/>
            <ac:spMk id="39" creationId="{6CCA5F87-1D1E-45CB-8D83-FC7EEFAD9935}"/>
          </ac:spMkLst>
        </pc:spChg>
        <pc:spChg chg="add">
          <ac:chgData name="., Kannupriya" userId="bbe1d51e-bdc9-4ece-a6d7-3adef0af36aa" providerId="ADAL" clId="{3EEA94D1-9E3C-1B46-83F8-40BB98C443BF}" dt="2022-07-26T19:10:30.576" v="25" actId="26606"/>
          <ac:spMkLst>
            <pc:docMk/>
            <pc:sldMk cId="4104680920" sldId="261"/>
            <ac:spMk id="40" creationId="{7CCFC2C6-6238-4A2F-93DE-2ADF74AF635E}"/>
          </ac:spMkLst>
        </pc:spChg>
        <pc:spChg chg="add">
          <ac:chgData name="., Kannupriya" userId="bbe1d51e-bdc9-4ece-a6d7-3adef0af36aa" providerId="ADAL" clId="{3EEA94D1-9E3C-1B46-83F8-40BB98C443BF}" dt="2022-07-26T19:10:30.576" v="25" actId="26606"/>
          <ac:spMkLst>
            <pc:docMk/>
            <pc:sldMk cId="4104680920" sldId="261"/>
            <ac:spMk id="41" creationId="{AF2F604E-43BE-4DC3-B983-E071523364F8}"/>
          </ac:spMkLst>
        </pc:spChg>
        <pc:spChg chg="add">
          <ac:chgData name="., Kannupriya" userId="bbe1d51e-bdc9-4ece-a6d7-3adef0af36aa" providerId="ADAL" clId="{3EEA94D1-9E3C-1B46-83F8-40BB98C443BF}" dt="2022-07-26T19:10:30.576" v="25" actId="26606"/>
          <ac:spMkLst>
            <pc:docMk/>
            <pc:sldMk cId="4104680920" sldId="261"/>
            <ac:spMk id="42" creationId="{08C9B587-E65E-4B52-B37C-ABEBB6E87928}"/>
          </ac:spMkLst>
        </pc:spChg>
        <pc:picChg chg="add del mod">
          <ac:chgData name="., Kannupriya" userId="bbe1d51e-bdc9-4ece-a6d7-3adef0af36aa" providerId="ADAL" clId="{3EEA94D1-9E3C-1B46-83F8-40BB98C443BF}" dt="2022-07-26T19:09:31.539" v="12" actId="478"/>
          <ac:picMkLst>
            <pc:docMk/>
            <pc:sldMk cId="4104680920" sldId="261"/>
            <ac:picMk id="4" creationId="{BDD69AF2-B691-5C95-2D5E-9C50FC945919}"/>
          </ac:picMkLst>
        </pc:picChg>
        <pc:picChg chg="add del mod">
          <ac:chgData name="., Kannupriya" userId="bbe1d51e-bdc9-4ece-a6d7-3adef0af36aa" providerId="ADAL" clId="{3EEA94D1-9E3C-1B46-83F8-40BB98C443BF}" dt="2022-07-26T19:09:31.539" v="12" actId="478"/>
          <ac:picMkLst>
            <pc:docMk/>
            <pc:sldMk cId="4104680920" sldId="261"/>
            <ac:picMk id="6" creationId="{904CAF2F-C962-7C80-BD76-2B907D0DE59A}"/>
          </ac:picMkLst>
        </pc:picChg>
        <pc:picChg chg="add del mod">
          <ac:chgData name="., Kannupriya" userId="bbe1d51e-bdc9-4ece-a6d7-3adef0af36aa" providerId="ADAL" clId="{3EEA94D1-9E3C-1B46-83F8-40BB98C443BF}" dt="2022-07-26T19:10:00.644" v="15" actId="478"/>
          <ac:picMkLst>
            <pc:docMk/>
            <pc:sldMk cId="4104680920" sldId="261"/>
            <ac:picMk id="8" creationId="{6E603BE8-1F84-584A-B2D3-99B75834F729}"/>
          </ac:picMkLst>
        </pc:picChg>
        <pc:picChg chg="add mod">
          <ac:chgData name="., Kannupriya" userId="bbe1d51e-bdc9-4ece-a6d7-3adef0af36aa" providerId="ADAL" clId="{3EEA94D1-9E3C-1B46-83F8-40BB98C443BF}" dt="2022-07-26T19:11:31.962" v="38" actId="14100"/>
          <ac:picMkLst>
            <pc:docMk/>
            <pc:sldMk cId="4104680920" sldId="261"/>
            <ac:picMk id="10" creationId="{709ACC28-ED26-F482-69B4-16005372390B}"/>
          </ac:picMkLst>
        </pc:picChg>
      </pc:sldChg>
      <pc:sldChg chg="addSp delSp modSp mod setBg">
        <pc:chgData name="., Kannupriya" userId="bbe1d51e-bdc9-4ece-a6d7-3adef0af36aa" providerId="ADAL" clId="{3EEA94D1-9E3C-1B46-83F8-40BB98C443BF}" dt="2022-07-26T19:15:33.982" v="91"/>
        <pc:sldMkLst>
          <pc:docMk/>
          <pc:sldMk cId="4292387576" sldId="262"/>
        </pc:sldMkLst>
        <pc:spChg chg="mod">
          <ac:chgData name="., Kannupriya" userId="bbe1d51e-bdc9-4ece-a6d7-3adef0af36aa" providerId="ADAL" clId="{3EEA94D1-9E3C-1B46-83F8-40BB98C443BF}" dt="2022-07-26T19:14:37.624" v="87" actId="26606"/>
          <ac:spMkLst>
            <pc:docMk/>
            <pc:sldMk cId="4292387576" sldId="262"/>
            <ac:spMk id="2" creationId="{FACBDE1A-1664-0B10-ABB7-E3BCAC202431}"/>
          </ac:spMkLst>
        </pc:spChg>
        <pc:spChg chg="del mod">
          <ac:chgData name="., Kannupriya" userId="bbe1d51e-bdc9-4ece-a6d7-3adef0af36aa" providerId="ADAL" clId="{3EEA94D1-9E3C-1B46-83F8-40BB98C443BF}" dt="2022-07-26T19:14:37.624" v="87" actId="26606"/>
          <ac:spMkLst>
            <pc:docMk/>
            <pc:sldMk cId="4292387576" sldId="262"/>
            <ac:spMk id="3" creationId="{2AE16541-E1BA-763A-C25F-188358337581}"/>
          </ac:spMkLst>
        </pc:spChg>
        <pc:spChg chg="add del">
          <ac:chgData name="., Kannupriya" userId="bbe1d51e-bdc9-4ece-a6d7-3adef0af36aa" providerId="ADAL" clId="{3EEA94D1-9E3C-1B46-83F8-40BB98C443BF}" dt="2022-07-26T19:13:45.040" v="65" actId="26606"/>
          <ac:spMkLst>
            <pc:docMk/>
            <pc:sldMk cId="4292387576" sldId="262"/>
            <ac:spMk id="8" creationId="{76EFD3D9-44F0-4267-BCC1-1613E79D8274}"/>
          </ac:spMkLst>
        </pc:spChg>
        <pc:spChg chg="add del">
          <ac:chgData name="., Kannupriya" userId="bbe1d51e-bdc9-4ece-a6d7-3adef0af36aa" providerId="ADAL" clId="{3EEA94D1-9E3C-1B46-83F8-40BB98C443BF}" dt="2022-07-26T19:13:45.040" v="65" actId="26606"/>
          <ac:spMkLst>
            <pc:docMk/>
            <pc:sldMk cId="4292387576" sldId="262"/>
            <ac:spMk id="10" creationId="{A779A851-95D6-41AF-937A-B0E4B7F6FA8D}"/>
          </ac:spMkLst>
        </pc:spChg>
        <pc:spChg chg="add del">
          <ac:chgData name="., Kannupriya" userId="bbe1d51e-bdc9-4ece-a6d7-3adef0af36aa" providerId="ADAL" clId="{3EEA94D1-9E3C-1B46-83F8-40BB98C443BF}" dt="2022-07-26T19:13:45.040" v="65" actId="26606"/>
          <ac:spMkLst>
            <pc:docMk/>
            <pc:sldMk cId="4292387576" sldId="262"/>
            <ac:spMk id="12" creationId="{953FB2E7-B6CB-429C-81EB-D9516D6D5C8D}"/>
          </ac:spMkLst>
        </pc:spChg>
        <pc:spChg chg="add del">
          <ac:chgData name="., Kannupriya" userId="bbe1d51e-bdc9-4ece-a6d7-3adef0af36aa" providerId="ADAL" clId="{3EEA94D1-9E3C-1B46-83F8-40BB98C443BF}" dt="2022-07-26T19:13:45.040" v="65" actId="26606"/>
          <ac:spMkLst>
            <pc:docMk/>
            <pc:sldMk cId="4292387576" sldId="262"/>
            <ac:spMk id="14" creationId="{2EC40DB1-B719-4A13-9A4D-0966B4B27866}"/>
          </ac:spMkLst>
        </pc:spChg>
        <pc:spChg chg="add del">
          <ac:chgData name="., Kannupriya" userId="bbe1d51e-bdc9-4ece-a6d7-3adef0af36aa" providerId="ADAL" clId="{3EEA94D1-9E3C-1B46-83F8-40BB98C443BF}" dt="2022-07-26T19:13:45.040" v="65" actId="26606"/>
          <ac:spMkLst>
            <pc:docMk/>
            <pc:sldMk cId="4292387576" sldId="262"/>
            <ac:spMk id="16" creationId="{82211336-CFF3-412D-868A-6679C1004C45}"/>
          </ac:spMkLst>
        </pc:spChg>
        <pc:spChg chg="add del">
          <ac:chgData name="., Kannupriya" userId="bbe1d51e-bdc9-4ece-a6d7-3adef0af36aa" providerId="ADAL" clId="{3EEA94D1-9E3C-1B46-83F8-40BB98C443BF}" dt="2022-07-26T19:13:53.094" v="67" actId="26606"/>
          <ac:spMkLst>
            <pc:docMk/>
            <pc:sldMk cId="4292387576" sldId="262"/>
            <ac:spMk id="18" creationId="{7264F718-7FAC-4056-9FA9-A603EC682FE7}"/>
          </ac:spMkLst>
        </pc:spChg>
        <pc:spChg chg="add del">
          <ac:chgData name="., Kannupriya" userId="bbe1d51e-bdc9-4ece-a6d7-3adef0af36aa" providerId="ADAL" clId="{3EEA94D1-9E3C-1B46-83F8-40BB98C443BF}" dt="2022-07-26T19:13:53.094" v="67" actId="26606"/>
          <ac:spMkLst>
            <pc:docMk/>
            <pc:sldMk cId="4292387576" sldId="262"/>
            <ac:spMk id="19" creationId="{F74639F7-E3C7-4165-A83E-6386A86BA1DA}"/>
          </ac:spMkLst>
        </pc:spChg>
        <pc:spChg chg="add del">
          <ac:chgData name="., Kannupriya" userId="bbe1d51e-bdc9-4ece-a6d7-3adef0af36aa" providerId="ADAL" clId="{3EEA94D1-9E3C-1B46-83F8-40BB98C443BF}" dt="2022-07-26T19:13:53.094" v="67" actId="26606"/>
          <ac:spMkLst>
            <pc:docMk/>
            <pc:sldMk cId="4292387576" sldId="262"/>
            <ac:spMk id="20" creationId="{8B3AF0F1-707A-463E-B5EE-33C63A40CFC9}"/>
          </ac:spMkLst>
        </pc:spChg>
        <pc:spChg chg="add del">
          <ac:chgData name="., Kannupriya" userId="bbe1d51e-bdc9-4ece-a6d7-3adef0af36aa" providerId="ADAL" clId="{3EEA94D1-9E3C-1B46-83F8-40BB98C443BF}" dt="2022-07-26T19:13:54.354" v="69" actId="26606"/>
          <ac:spMkLst>
            <pc:docMk/>
            <pc:sldMk cId="4292387576" sldId="262"/>
            <ac:spMk id="22" creationId="{907EF6B7-1338-4443-8C46-6A318D952DFD}"/>
          </ac:spMkLst>
        </pc:spChg>
        <pc:spChg chg="add del">
          <ac:chgData name="., Kannupriya" userId="bbe1d51e-bdc9-4ece-a6d7-3adef0af36aa" providerId="ADAL" clId="{3EEA94D1-9E3C-1B46-83F8-40BB98C443BF}" dt="2022-07-26T19:13:54.354" v="69" actId="26606"/>
          <ac:spMkLst>
            <pc:docMk/>
            <pc:sldMk cId="4292387576" sldId="262"/>
            <ac:spMk id="23" creationId="{DAAE4CDD-124C-4DCF-9584-B6033B545DD5}"/>
          </ac:spMkLst>
        </pc:spChg>
        <pc:spChg chg="add del">
          <ac:chgData name="., Kannupriya" userId="bbe1d51e-bdc9-4ece-a6d7-3adef0af36aa" providerId="ADAL" clId="{3EEA94D1-9E3C-1B46-83F8-40BB98C443BF}" dt="2022-07-26T19:13:54.354" v="69" actId="26606"/>
          <ac:spMkLst>
            <pc:docMk/>
            <pc:sldMk cId="4292387576" sldId="262"/>
            <ac:spMk id="24" creationId="{081E4A58-353D-44AE-B2FC-2A74E2E400F7}"/>
          </ac:spMkLst>
        </pc:spChg>
        <pc:spChg chg="add del">
          <ac:chgData name="., Kannupriya" userId="bbe1d51e-bdc9-4ece-a6d7-3adef0af36aa" providerId="ADAL" clId="{3EEA94D1-9E3C-1B46-83F8-40BB98C443BF}" dt="2022-07-26T19:14:37.624" v="87" actId="26606"/>
          <ac:spMkLst>
            <pc:docMk/>
            <pc:sldMk cId="4292387576" sldId="262"/>
            <ac:spMk id="26" creationId="{CBB2B1F0-0DD6-4744-9A46-7A344FB48E40}"/>
          </ac:spMkLst>
        </pc:spChg>
        <pc:spChg chg="add del">
          <ac:chgData name="., Kannupriya" userId="bbe1d51e-bdc9-4ece-a6d7-3adef0af36aa" providerId="ADAL" clId="{3EEA94D1-9E3C-1B46-83F8-40BB98C443BF}" dt="2022-07-26T19:14:37.624" v="87" actId="26606"/>
          <ac:spMkLst>
            <pc:docMk/>
            <pc:sldMk cId="4292387576" sldId="262"/>
            <ac:spMk id="27" creationId="{52D502E5-F6B4-4D58-B4AE-FC466FF15EE8}"/>
          </ac:spMkLst>
        </pc:spChg>
        <pc:spChg chg="add del">
          <ac:chgData name="., Kannupriya" userId="bbe1d51e-bdc9-4ece-a6d7-3adef0af36aa" providerId="ADAL" clId="{3EEA94D1-9E3C-1B46-83F8-40BB98C443BF}" dt="2022-07-26T19:14:37.624" v="87" actId="26606"/>
          <ac:spMkLst>
            <pc:docMk/>
            <pc:sldMk cId="4292387576" sldId="262"/>
            <ac:spMk id="28" creationId="{9DECDBF4-02B6-4BB4-B65B-B8107AD6A9E8}"/>
          </ac:spMkLst>
        </pc:spChg>
        <pc:spChg chg="add">
          <ac:chgData name="., Kannupriya" userId="bbe1d51e-bdc9-4ece-a6d7-3adef0af36aa" providerId="ADAL" clId="{3EEA94D1-9E3C-1B46-83F8-40BB98C443BF}" dt="2022-07-26T19:14:37.624" v="87" actId="26606"/>
          <ac:spMkLst>
            <pc:docMk/>
            <pc:sldMk cId="4292387576" sldId="262"/>
            <ac:spMk id="34" creationId="{7301F447-EEF7-48F5-AF73-7566EE7F64AD}"/>
          </ac:spMkLst>
        </pc:spChg>
        <pc:spChg chg="add">
          <ac:chgData name="., Kannupriya" userId="bbe1d51e-bdc9-4ece-a6d7-3adef0af36aa" providerId="ADAL" clId="{3EEA94D1-9E3C-1B46-83F8-40BB98C443BF}" dt="2022-07-26T19:14:37.624" v="87" actId="26606"/>
          <ac:spMkLst>
            <pc:docMk/>
            <pc:sldMk cId="4292387576" sldId="262"/>
            <ac:spMk id="36" creationId="{F7117410-A2A4-4085-9ADC-46744551DBDE}"/>
          </ac:spMkLst>
        </pc:spChg>
        <pc:spChg chg="add">
          <ac:chgData name="., Kannupriya" userId="bbe1d51e-bdc9-4ece-a6d7-3adef0af36aa" providerId="ADAL" clId="{3EEA94D1-9E3C-1B46-83F8-40BB98C443BF}" dt="2022-07-26T19:14:37.624" v="87" actId="26606"/>
          <ac:spMkLst>
            <pc:docMk/>
            <pc:sldMk cId="4292387576" sldId="262"/>
            <ac:spMk id="38" creationId="{99F74EB5-E547-4FB4-95F5-BCC788F3C4A0}"/>
          </ac:spMkLst>
        </pc:spChg>
        <pc:graphicFrameChg chg="add mod">
          <ac:chgData name="., Kannupriya" userId="bbe1d51e-bdc9-4ece-a6d7-3adef0af36aa" providerId="ADAL" clId="{3EEA94D1-9E3C-1B46-83F8-40BB98C443BF}" dt="2022-07-26T19:15:33.982" v="91"/>
          <ac:graphicFrameMkLst>
            <pc:docMk/>
            <pc:sldMk cId="4292387576" sldId="262"/>
            <ac:graphicFrameMk id="30" creationId="{C79B77C5-C6CC-1A3B-80DA-A10543A7B2B6}"/>
          </ac:graphicFrameMkLst>
        </pc:graphicFrameChg>
      </pc:sldChg>
      <pc:sldChg chg="modSp mod ord">
        <pc:chgData name="., Kannupriya" userId="bbe1d51e-bdc9-4ece-a6d7-3adef0af36aa" providerId="ADAL" clId="{3EEA94D1-9E3C-1B46-83F8-40BB98C443BF}" dt="2022-07-26T20:43:36.039" v="1424" actId="14100"/>
        <pc:sldMkLst>
          <pc:docMk/>
          <pc:sldMk cId="206534034" sldId="263"/>
        </pc:sldMkLst>
        <pc:picChg chg="mod">
          <ac:chgData name="., Kannupriya" userId="bbe1d51e-bdc9-4ece-a6d7-3adef0af36aa" providerId="ADAL" clId="{3EEA94D1-9E3C-1B46-83F8-40BB98C443BF}" dt="2022-07-26T20:43:36.039" v="1424" actId="14100"/>
          <ac:picMkLst>
            <pc:docMk/>
            <pc:sldMk cId="206534034" sldId="263"/>
            <ac:picMk id="2" creationId="{BA6FBFCB-4873-4B3C-65D8-14A79C1D68FC}"/>
          </ac:picMkLst>
        </pc:picChg>
      </pc:sldChg>
      <pc:sldChg chg="addSp delSp modSp new mod setBg addAnim delAnim">
        <pc:chgData name="., Kannupriya" userId="bbe1d51e-bdc9-4ece-a6d7-3adef0af36aa" providerId="ADAL" clId="{3EEA94D1-9E3C-1B46-83F8-40BB98C443BF}" dt="2022-07-26T19:21:47.733" v="144" actId="14100"/>
        <pc:sldMkLst>
          <pc:docMk/>
          <pc:sldMk cId="2890170381" sldId="265"/>
        </pc:sldMkLst>
        <pc:spChg chg="mod">
          <ac:chgData name="., Kannupriya" userId="bbe1d51e-bdc9-4ece-a6d7-3adef0af36aa" providerId="ADAL" clId="{3EEA94D1-9E3C-1B46-83F8-40BB98C443BF}" dt="2022-07-26T19:21:47.733" v="144" actId="14100"/>
          <ac:spMkLst>
            <pc:docMk/>
            <pc:sldMk cId="2890170381" sldId="265"/>
            <ac:spMk id="2" creationId="{F31BD28B-6DA2-5E28-6D17-5405B3E66722}"/>
          </ac:spMkLst>
        </pc:spChg>
        <pc:spChg chg="del mod">
          <ac:chgData name="., Kannupriya" userId="bbe1d51e-bdc9-4ece-a6d7-3adef0af36aa" providerId="ADAL" clId="{3EEA94D1-9E3C-1B46-83F8-40BB98C443BF}" dt="2022-07-26T19:16:53.074" v="111" actId="478"/>
          <ac:spMkLst>
            <pc:docMk/>
            <pc:sldMk cId="2890170381" sldId="265"/>
            <ac:spMk id="3" creationId="{76E4168A-ABE3-C6D6-2D50-C5640A0A8AF3}"/>
          </ac:spMkLst>
        </pc:spChg>
        <pc:spChg chg="add del mod">
          <ac:chgData name="., Kannupriya" userId="bbe1d51e-bdc9-4ece-a6d7-3adef0af36aa" providerId="ADAL" clId="{3EEA94D1-9E3C-1B46-83F8-40BB98C443BF}" dt="2022-07-26T19:21:05.672" v="136" actId="767"/>
          <ac:spMkLst>
            <pc:docMk/>
            <pc:sldMk cId="2890170381" sldId="265"/>
            <ac:spMk id="4" creationId="{630F7181-5227-5FDD-C351-CC88B0CD86D6}"/>
          </ac:spMkLst>
        </pc:spChg>
        <pc:spChg chg="add del">
          <ac:chgData name="., Kannupriya" userId="bbe1d51e-bdc9-4ece-a6d7-3adef0af36aa" providerId="ADAL" clId="{3EEA94D1-9E3C-1B46-83F8-40BB98C443BF}" dt="2022-07-26T19:20:04.171" v="115" actId="26606"/>
          <ac:spMkLst>
            <pc:docMk/>
            <pc:sldMk cId="2890170381" sldId="265"/>
            <ac:spMk id="1031" creationId="{07322A9E-F1EC-405E-8971-BA906EFFCCB8}"/>
          </ac:spMkLst>
        </pc:spChg>
        <pc:spChg chg="add del">
          <ac:chgData name="., Kannupriya" userId="bbe1d51e-bdc9-4ece-a6d7-3adef0af36aa" providerId="ADAL" clId="{3EEA94D1-9E3C-1B46-83F8-40BB98C443BF}" dt="2022-07-26T19:20:04.171" v="115" actId="26606"/>
          <ac:spMkLst>
            <pc:docMk/>
            <pc:sldMk cId="2890170381" sldId="265"/>
            <ac:spMk id="1033" creationId="{A5704422-1118-4FD1-95AD-29A064EB80D9}"/>
          </ac:spMkLst>
        </pc:spChg>
        <pc:spChg chg="add del">
          <ac:chgData name="., Kannupriya" userId="bbe1d51e-bdc9-4ece-a6d7-3adef0af36aa" providerId="ADAL" clId="{3EEA94D1-9E3C-1B46-83F8-40BB98C443BF}" dt="2022-07-26T19:20:04.171" v="115" actId="26606"/>
          <ac:spMkLst>
            <pc:docMk/>
            <pc:sldMk cId="2890170381" sldId="265"/>
            <ac:spMk id="1035" creationId="{A88B2AAA-B805-498E-A9E6-98B885855498}"/>
          </ac:spMkLst>
        </pc:spChg>
        <pc:spChg chg="add del">
          <ac:chgData name="., Kannupriya" userId="bbe1d51e-bdc9-4ece-a6d7-3adef0af36aa" providerId="ADAL" clId="{3EEA94D1-9E3C-1B46-83F8-40BB98C443BF}" dt="2022-07-26T19:20:04.171" v="115" actId="26606"/>
          <ac:spMkLst>
            <pc:docMk/>
            <pc:sldMk cId="2890170381" sldId="265"/>
            <ac:spMk id="1037" creationId="{9B8051E0-19D7-43E1-BFD9-E6DBFEB3A3F1}"/>
          </ac:spMkLst>
        </pc:spChg>
        <pc:spChg chg="add del">
          <ac:chgData name="., Kannupriya" userId="bbe1d51e-bdc9-4ece-a6d7-3adef0af36aa" providerId="ADAL" clId="{3EEA94D1-9E3C-1B46-83F8-40BB98C443BF}" dt="2022-07-26T19:20:04.171" v="115" actId="26606"/>
          <ac:spMkLst>
            <pc:docMk/>
            <pc:sldMk cId="2890170381" sldId="265"/>
            <ac:spMk id="1039" creationId="{4EDB2B02-86A2-46F5-A4BE-B7D9B10411D6}"/>
          </ac:spMkLst>
        </pc:spChg>
        <pc:spChg chg="add del">
          <ac:chgData name="., Kannupriya" userId="bbe1d51e-bdc9-4ece-a6d7-3adef0af36aa" providerId="ADAL" clId="{3EEA94D1-9E3C-1B46-83F8-40BB98C443BF}" dt="2022-07-26T19:20:04.171" v="115" actId="26606"/>
          <ac:spMkLst>
            <pc:docMk/>
            <pc:sldMk cId="2890170381" sldId="265"/>
            <ac:spMk id="1041" creationId="{43954639-FB5D-41F4-9560-6F6DFE778425}"/>
          </ac:spMkLst>
        </pc:spChg>
        <pc:spChg chg="add del">
          <ac:chgData name="., Kannupriya" userId="bbe1d51e-bdc9-4ece-a6d7-3adef0af36aa" providerId="ADAL" clId="{3EEA94D1-9E3C-1B46-83F8-40BB98C443BF}" dt="2022-07-26T19:20:04.171" v="115" actId="26606"/>
          <ac:spMkLst>
            <pc:docMk/>
            <pc:sldMk cId="2890170381" sldId="265"/>
            <ac:spMk id="1043" creationId="{E898931C-0323-41FA-A036-20F818B1FF81}"/>
          </ac:spMkLst>
        </pc:spChg>
        <pc:spChg chg="add del">
          <ac:chgData name="., Kannupriya" userId="bbe1d51e-bdc9-4ece-a6d7-3adef0af36aa" providerId="ADAL" clId="{3EEA94D1-9E3C-1B46-83F8-40BB98C443BF}" dt="2022-07-26T19:20:04.171" v="115" actId="26606"/>
          <ac:spMkLst>
            <pc:docMk/>
            <pc:sldMk cId="2890170381" sldId="265"/>
            <ac:spMk id="1045" creationId="{89AFE9DD-0792-4B98-B4EB-97ACA17E6AA8}"/>
          </ac:spMkLst>
        </pc:spChg>
        <pc:spChg chg="add del">
          <ac:chgData name="., Kannupriya" userId="bbe1d51e-bdc9-4ece-a6d7-3adef0af36aa" providerId="ADAL" clId="{3EEA94D1-9E3C-1B46-83F8-40BB98C443BF}" dt="2022-07-26T19:20:04.171" v="115" actId="26606"/>
          <ac:spMkLst>
            <pc:docMk/>
            <pc:sldMk cId="2890170381" sldId="265"/>
            <ac:spMk id="1047" creationId="{3981F5C4-9AE1-404E-AF44-A4E6DB374F9D}"/>
          </ac:spMkLst>
        </pc:spChg>
        <pc:spChg chg="add del">
          <ac:chgData name="., Kannupriya" userId="bbe1d51e-bdc9-4ece-a6d7-3adef0af36aa" providerId="ADAL" clId="{3EEA94D1-9E3C-1B46-83F8-40BB98C443BF}" dt="2022-07-26T19:20:04.171" v="115" actId="26606"/>
          <ac:spMkLst>
            <pc:docMk/>
            <pc:sldMk cId="2890170381" sldId="265"/>
            <ac:spMk id="1049" creationId="{763C1781-8726-4FAC-8C45-FF40376BE409}"/>
          </ac:spMkLst>
        </pc:spChg>
        <pc:spChg chg="add del">
          <ac:chgData name="., Kannupriya" userId="bbe1d51e-bdc9-4ece-a6d7-3adef0af36aa" providerId="ADAL" clId="{3EEA94D1-9E3C-1B46-83F8-40BB98C443BF}" dt="2022-07-26T19:20:04.171" v="115" actId="26606"/>
          <ac:spMkLst>
            <pc:docMk/>
            <pc:sldMk cId="2890170381" sldId="265"/>
            <ac:spMk id="1051" creationId="{301491B5-56C7-43DC-A3D9-861EECCA056A}"/>
          </ac:spMkLst>
        </pc:spChg>
        <pc:spChg chg="add del">
          <ac:chgData name="., Kannupriya" userId="bbe1d51e-bdc9-4ece-a6d7-3adef0af36aa" providerId="ADAL" clId="{3EEA94D1-9E3C-1B46-83F8-40BB98C443BF}" dt="2022-07-26T19:20:04.171" v="115" actId="26606"/>
          <ac:spMkLst>
            <pc:docMk/>
            <pc:sldMk cId="2890170381" sldId="265"/>
            <ac:spMk id="1053" creationId="{237E2353-22DF-46E0-A200-FB30F8F394E2}"/>
          </ac:spMkLst>
        </pc:spChg>
        <pc:spChg chg="add del">
          <ac:chgData name="., Kannupriya" userId="bbe1d51e-bdc9-4ece-a6d7-3adef0af36aa" providerId="ADAL" clId="{3EEA94D1-9E3C-1B46-83F8-40BB98C443BF}" dt="2022-07-26T19:20:04.171" v="115" actId="26606"/>
          <ac:spMkLst>
            <pc:docMk/>
            <pc:sldMk cId="2890170381" sldId="265"/>
            <ac:spMk id="1055" creationId="{DD6138DB-057B-45F7-A5F4-E7BFDA20D02C}"/>
          </ac:spMkLst>
        </pc:spChg>
        <pc:spChg chg="add del">
          <ac:chgData name="., Kannupriya" userId="bbe1d51e-bdc9-4ece-a6d7-3adef0af36aa" providerId="ADAL" clId="{3EEA94D1-9E3C-1B46-83F8-40BB98C443BF}" dt="2022-07-26T19:20:04.171" v="115" actId="26606"/>
          <ac:spMkLst>
            <pc:docMk/>
            <pc:sldMk cId="2890170381" sldId="265"/>
            <ac:spMk id="1057" creationId="{79A54AB1-B64F-4843-BFAB-81CB74E66B65}"/>
          </ac:spMkLst>
        </pc:spChg>
        <pc:spChg chg="add del">
          <ac:chgData name="., Kannupriya" userId="bbe1d51e-bdc9-4ece-a6d7-3adef0af36aa" providerId="ADAL" clId="{3EEA94D1-9E3C-1B46-83F8-40BB98C443BF}" dt="2022-07-26T19:20:05.321" v="117" actId="26606"/>
          <ac:spMkLst>
            <pc:docMk/>
            <pc:sldMk cId="2890170381" sldId="265"/>
            <ac:spMk id="1059" creationId="{1707FC24-6981-43D9-B525-C7832BA22463}"/>
          </ac:spMkLst>
        </pc:spChg>
        <pc:spChg chg="add del">
          <ac:chgData name="., Kannupriya" userId="bbe1d51e-bdc9-4ece-a6d7-3adef0af36aa" providerId="ADAL" clId="{3EEA94D1-9E3C-1B46-83F8-40BB98C443BF}" dt="2022-07-26T19:20:22.780" v="125" actId="26606"/>
          <ac:spMkLst>
            <pc:docMk/>
            <pc:sldMk cId="2890170381" sldId="265"/>
            <ac:spMk id="1061" creationId="{07322A9E-F1EC-405E-8971-BA906EFFCCB8}"/>
          </ac:spMkLst>
        </pc:spChg>
        <pc:spChg chg="add del">
          <ac:chgData name="., Kannupriya" userId="bbe1d51e-bdc9-4ece-a6d7-3adef0af36aa" providerId="ADAL" clId="{3EEA94D1-9E3C-1B46-83F8-40BB98C443BF}" dt="2022-07-26T19:20:22.780" v="125" actId="26606"/>
          <ac:spMkLst>
            <pc:docMk/>
            <pc:sldMk cId="2890170381" sldId="265"/>
            <ac:spMk id="1062" creationId="{A5704422-1118-4FD1-95AD-29A064EB80D9}"/>
          </ac:spMkLst>
        </pc:spChg>
        <pc:spChg chg="add del">
          <ac:chgData name="., Kannupriya" userId="bbe1d51e-bdc9-4ece-a6d7-3adef0af36aa" providerId="ADAL" clId="{3EEA94D1-9E3C-1B46-83F8-40BB98C443BF}" dt="2022-07-26T19:20:22.780" v="125" actId="26606"/>
          <ac:spMkLst>
            <pc:docMk/>
            <pc:sldMk cId="2890170381" sldId="265"/>
            <ac:spMk id="1063" creationId="{A88B2AAA-B805-498E-A9E6-98B885855498}"/>
          </ac:spMkLst>
        </pc:spChg>
        <pc:spChg chg="add del">
          <ac:chgData name="., Kannupriya" userId="bbe1d51e-bdc9-4ece-a6d7-3adef0af36aa" providerId="ADAL" clId="{3EEA94D1-9E3C-1B46-83F8-40BB98C443BF}" dt="2022-07-26T19:20:22.780" v="125" actId="26606"/>
          <ac:spMkLst>
            <pc:docMk/>
            <pc:sldMk cId="2890170381" sldId="265"/>
            <ac:spMk id="1064" creationId="{9B8051E0-19D7-43E1-BFD9-E6DBFEB3A3F1}"/>
          </ac:spMkLst>
        </pc:spChg>
        <pc:spChg chg="add del">
          <ac:chgData name="., Kannupriya" userId="bbe1d51e-bdc9-4ece-a6d7-3adef0af36aa" providerId="ADAL" clId="{3EEA94D1-9E3C-1B46-83F8-40BB98C443BF}" dt="2022-07-26T19:20:22.780" v="125" actId="26606"/>
          <ac:spMkLst>
            <pc:docMk/>
            <pc:sldMk cId="2890170381" sldId="265"/>
            <ac:spMk id="1065" creationId="{4EDB2B02-86A2-46F5-A4BE-B7D9B10411D6}"/>
          </ac:spMkLst>
        </pc:spChg>
        <pc:spChg chg="add del">
          <ac:chgData name="., Kannupriya" userId="bbe1d51e-bdc9-4ece-a6d7-3adef0af36aa" providerId="ADAL" clId="{3EEA94D1-9E3C-1B46-83F8-40BB98C443BF}" dt="2022-07-26T19:20:22.780" v="125" actId="26606"/>
          <ac:spMkLst>
            <pc:docMk/>
            <pc:sldMk cId="2890170381" sldId="265"/>
            <ac:spMk id="1066" creationId="{43954639-FB5D-41F4-9560-6F6DFE778425}"/>
          </ac:spMkLst>
        </pc:spChg>
        <pc:spChg chg="add del">
          <ac:chgData name="., Kannupriya" userId="bbe1d51e-bdc9-4ece-a6d7-3adef0af36aa" providerId="ADAL" clId="{3EEA94D1-9E3C-1B46-83F8-40BB98C443BF}" dt="2022-07-26T19:20:22.780" v="125" actId="26606"/>
          <ac:spMkLst>
            <pc:docMk/>
            <pc:sldMk cId="2890170381" sldId="265"/>
            <ac:spMk id="1067" creationId="{E898931C-0323-41FA-A036-20F818B1FF81}"/>
          </ac:spMkLst>
        </pc:spChg>
        <pc:spChg chg="add del">
          <ac:chgData name="., Kannupriya" userId="bbe1d51e-bdc9-4ece-a6d7-3adef0af36aa" providerId="ADAL" clId="{3EEA94D1-9E3C-1B46-83F8-40BB98C443BF}" dt="2022-07-26T19:20:22.780" v="125" actId="26606"/>
          <ac:spMkLst>
            <pc:docMk/>
            <pc:sldMk cId="2890170381" sldId="265"/>
            <ac:spMk id="1068" creationId="{89AFE9DD-0792-4B98-B4EB-97ACA17E6AA8}"/>
          </ac:spMkLst>
        </pc:spChg>
        <pc:spChg chg="add del">
          <ac:chgData name="., Kannupriya" userId="bbe1d51e-bdc9-4ece-a6d7-3adef0af36aa" providerId="ADAL" clId="{3EEA94D1-9E3C-1B46-83F8-40BB98C443BF}" dt="2022-07-26T19:20:22.780" v="125" actId="26606"/>
          <ac:spMkLst>
            <pc:docMk/>
            <pc:sldMk cId="2890170381" sldId="265"/>
            <ac:spMk id="1069" creationId="{3981F5C4-9AE1-404E-AF44-A4E6DB374F9D}"/>
          </ac:spMkLst>
        </pc:spChg>
        <pc:spChg chg="add del">
          <ac:chgData name="., Kannupriya" userId="bbe1d51e-bdc9-4ece-a6d7-3adef0af36aa" providerId="ADAL" clId="{3EEA94D1-9E3C-1B46-83F8-40BB98C443BF}" dt="2022-07-26T19:20:22.780" v="125" actId="26606"/>
          <ac:spMkLst>
            <pc:docMk/>
            <pc:sldMk cId="2890170381" sldId="265"/>
            <ac:spMk id="1070" creationId="{763C1781-8726-4FAC-8C45-FF40376BE409}"/>
          </ac:spMkLst>
        </pc:spChg>
        <pc:spChg chg="add del">
          <ac:chgData name="., Kannupriya" userId="bbe1d51e-bdc9-4ece-a6d7-3adef0af36aa" providerId="ADAL" clId="{3EEA94D1-9E3C-1B46-83F8-40BB98C443BF}" dt="2022-07-26T19:20:22.780" v="125" actId="26606"/>
          <ac:spMkLst>
            <pc:docMk/>
            <pc:sldMk cId="2890170381" sldId="265"/>
            <ac:spMk id="1071" creationId="{301491B5-56C7-43DC-A3D9-861EECCA056A}"/>
          </ac:spMkLst>
        </pc:spChg>
        <pc:spChg chg="add del">
          <ac:chgData name="., Kannupriya" userId="bbe1d51e-bdc9-4ece-a6d7-3adef0af36aa" providerId="ADAL" clId="{3EEA94D1-9E3C-1B46-83F8-40BB98C443BF}" dt="2022-07-26T19:20:22.780" v="125" actId="26606"/>
          <ac:spMkLst>
            <pc:docMk/>
            <pc:sldMk cId="2890170381" sldId="265"/>
            <ac:spMk id="1072" creationId="{237E2353-22DF-46E0-A200-FB30F8F394E2}"/>
          </ac:spMkLst>
        </pc:spChg>
        <pc:spChg chg="add del">
          <ac:chgData name="., Kannupriya" userId="bbe1d51e-bdc9-4ece-a6d7-3adef0af36aa" providerId="ADAL" clId="{3EEA94D1-9E3C-1B46-83F8-40BB98C443BF}" dt="2022-07-26T19:20:22.780" v="125" actId="26606"/>
          <ac:spMkLst>
            <pc:docMk/>
            <pc:sldMk cId="2890170381" sldId="265"/>
            <ac:spMk id="1073" creationId="{DD6138DB-057B-45F7-A5F4-E7BFDA20D02C}"/>
          </ac:spMkLst>
        </pc:spChg>
        <pc:spChg chg="add del">
          <ac:chgData name="., Kannupriya" userId="bbe1d51e-bdc9-4ece-a6d7-3adef0af36aa" providerId="ADAL" clId="{3EEA94D1-9E3C-1B46-83F8-40BB98C443BF}" dt="2022-07-26T19:20:22.780" v="125" actId="26606"/>
          <ac:spMkLst>
            <pc:docMk/>
            <pc:sldMk cId="2890170381" sldId="265"/>
            <ac:spMk id="1074" creationId="{79A54AB1-B64F-4843-BFAB-81CB74E66B65}"/>
          </ac:spMkLst>
        </pc:spChg>
        <pc:spChg chg="add del">
          <ac:chgData name="., Kannupriya" userId="bbe1d51e-bdc9-4ece-a6d7-3adef0af36aa" providerId="ADAL" clId="{3EEA94D1-9E3C-1B46-83F8-40BB98C443BF}" dt="2022-07-26T19:21:26.460" v="141" actId="26606"/>
          <ac:spMkLst>
            <pc:docMk/>
            <pc:sldMk cId="2890170381" sldId="265"/>
            <ac:spMk id="1079" creationId="{8334A2EF-69D9-41C1-9876-91D7FCF7C3C4}"/>
          </ac:spMkLst>
        </pc:spChg>
        <pc:spChg chg="add del">
          <ac:chgData name="., Kannupriya" userId="bbe1d51e-bdc9-4ece-a6d7-3adef0af36aa" providerId="ADAL" clId="{3EEA94D1-9E3C-1B46-83F8-40BB98C443BF}" dt="2022-07-26T19:21:26.460" v="141" actId="26606"/>
          <ac:spMkLst>
            <pc:docMk/>
            <pc:sldMk cId="2890170381" sldId="265"/>
            <ac:spMk id="1102" creationId="{C8CA0C52-5ACA-4F17-AA4A-312E0E110981}"/>
          </ac:spMkLst>
        </pc:spChg>
        <pc:spChg chg="add del">
          <ac:chgData name="., Kannupriya" userId="bbe1d51e-bdc9-4ece-a6d7-3adef0af36aa" providerId="ADAL" clId="{3EEA94D1-9E3C-1B46-83F8-40BB98C443BF}" dt="2022-07-26T19:21:26.460" v="141" actId="26606"/>
          <ac:spMkLst>
            <pc:docMk/>
            <pc:sldMk cId="2890170381" sldId="265"/>
            <ac:spMk id="1104" creationId="{4F37E7FB-7372-47E3-914E-7CF7E94B1C49}"/>
          </ac:spMkLst>
        </pc:spChg>
        <pc:spChg chg="add del">
          <ac:chgData name="., Kannupriya" userId="bbe1d51e-bdc9-4ece-a6d7-3adef0af36aa" providerId="ADAL" clId="{3EEA94D1-9E3C-1B46-83F8-40BB98C443BF}" dt="2022-07-26T19:21:26.456" v="140" actId="26606"/>
          <ac:spMkLst>
            <pc:docMk/>
            <pc:sldMk cId="2890170381" sldId="265"/>
            <ac:spMk id="1109" creationId="{A93898FF-D987-4B0E-BFB4-85F5EB356D4D}"/>
          </ac:spMkLst>
        </pc:spChg>
        <pc:spChg chg="add del">
          <ac:chgData name="., Kannupriya" userId="bbe1d51e-bdc9-4ece-a6d7-3adef0af36aa" providerId="ADAL" clId="{3EEA94D1-9E3C-1B46-83F8-40BB98C443BF}" dt="2022-07-26T19:21:26.456" v="140" actId="26606"/>
          <ac:spMkLst>
            <pc:docMk/>
            <pc:sldMk cId="2890170381" sldId="265"/>
            <ac:spMk id="1111" creationId="{0DD624C4-E435-40CE-B637-2174C8DC04EB}"/>
          </ac:spMkLst>
        </pc:spChg>
        <pc:spChg chg="add del">
          <ac:chgData name="., Kannupriya" userId="bbe1d51e-bdc9-4ece-a6d7-3adef0af36aa" providerId="ADAL" clId="{3EEA94D1-9E3C-1B46-83F8-40BB98C443BF}" dt="2022-07-26T19:21:26.456" v="140" actId="26606"/>
          <ac:spMkLst>
            <pc:docMk/>
            <pc:sldMk cId="2890170381" sldId="265"/>
            <ac:spMk id="1115" creationId="{8C4DD1BC-2F55-487A-B5DC-47B301936674}"/>
          </ac:spMkLst>
        </pc:spChg>
        <pc:spChg chg="add del">
          <ac:chgData name="., Kannupriya" userId="bbe1d51e-bdc9-4ece-a6d7-3adef0af36aa" providerId="ADAL" clId="{3EEA94D1-9E3C-1B46-83F8-40BB98C443BF}" dt="2022-07-26T19:21:26.456" v="140" actId="26606"/>
          <ac:spMkLst>
            <pc:docMk/>
            <pc:sldMk cId="2890170381" sldId="265"/>
            <ac:spMk id="1117" creationId="{EEEDAB89-D12D-48C4-83C7-67A2B8B13642}"/>
          </ac:spMkLst>
        </pc:spChg>
        <pc:spChg chg="add del">
          <ac:chgData name="., Kannupriya" userId="bbe1d51e-bdc9-4ece-a6d7-3adef0af36aa" providerId="ADAL" clId="{3EEA94D1-9E3C-1B46-83F8-40BB98C443BF}" dt="2022-07-26T19:21:26.456" v="140" actId="26606"/>
          <ac:spMkLst>
            <pc:docMk/>
            <pc:sldMk cId="2890170381" sldId="265"/>
            <ac:spMk id="1119" creationId="{42A4FC2C-047E-45A5-965D-8E1E3BF09BC6}"/>
          </ac:spMkLst>
        </pc:spChg>
        <pc:spChg chg="add">
          <ac:chgData name="., Kannupriya" userId="bbe1d51e-bdc9-4ece-a6d7-3adef0af36aa" providerId="ADAL" clId="{3EEA94D1-9E3C-1B46-83F8-40BB98C443BF}" dt="2022-07-26T19:21:26.460" v="141" actId="26606"/>
          <ac:spMkLst>
            <pc:docMk/>
            <pc:sldMk cId="2890170381" sldId="265"/>
            <ac:spMk id="1121" creationId="{19D32F93-50AC-4C46-A5DB-291C60DDB7BD}"/>
          </ac:spMkLst>
        </pc:spChg>
        <pc:spChg chg="add">
          <ac:chgData name="., Kannupriya" userId="bbe1d51e-bdc9-4ece-a6d7-3adef0af36aa" providerId="ADAL" clId="{3EEA94D1-9E3C-1B46-83F8-40BB98C443BF}" dt="2022-07-26T19:21:26.460" v="141" actId="26606"/>
          <ac:spMkLst>
            <pc:docMk/>
            <pc:sldMk cId="2890170381" sldId="265"/>
            <ac:spMk id="1122" creationId="{86FD7672-78BE-4D6F-A711-2CDB79B52DFF}"/>
          </ac:spMkLst>
        </pc:spChg>
        <pc:spChg chg="add">
          <ac:chgData name="., Kannupriya" userId="bbe1d51e-bdc9-4ece-a6d7-3adef0af36aa" providerId="ADAL" clId="{3EEA94D1-9E3C-1B46-83F8-40BB98C443BF}" dt="2022-07-26T19:21:26.460" v="141" actId="26606"/>
          <ac:spMkLst>
            <pc:docMk/>
            <pc:sldMk cId="2890170381" sldId="265"/>
            <ac:spMk id="1123" creationId="{827DC2C4-B485-428A-BF4A-472D2967F47F}"/>
          </ac:spMkLst>
        </pc:spChg>
        <pc:spChg chg="add">
          <ac:chgData name="., Kannupriya" userId="bbe1d51e-bdc9-4ece-a6d7-3adef0af36aa" providerId="ADAL" clId="{3EEA94D1-9E3C-1B46-83F8-40BB98C443BF}" dt="2022-07-26T19:21:26.460" v="141" actId="26606"/>
          <ac:spMkLst>
            <pc:docMk/>
            <pc:sldMk cId="2890170381" sldId="265"/>
            <ac:spMk id="1124" creationId="{4A62647B-1222-407C-8740-5A497612B1F5}"/>
          </ac:spMkLst>
        </pc:spChg>
        <pc:grpChg chg="add del">
          <ac:chgData name="., Kannupriya" userId="bbe1d51e-bdc9-4ece-a6d7-3adef0af36aa" providerId="ADAL" clId="{3EEA94D1-9E3C-1B46-83F8-40BB98C443BF}" dt="2022-07-26T19:21:26.460" v="141" actId="26606"/>
          <ac:grpSpMkLst>
            <pc:docMk/>
            <pc:sldMk cId="2890170381" sldId="265"/>
            <ac:grpSpMk id="1081" creationId="{874C0C03-1202-4DC9-BA33-998DDFB3FB89}"/>
          </ac:grpSpMkLst>
        </pc:grpChg>
        <pc:picChg chg="add del mod">
          <ac:chgData name="., Kannupriya" userId="bbe1d51e-bdc9-4ece-a6d7-3adef0af36aa" providerId="ADAL" clId="{3EEA94D1-9E3C-1B46-83F8-40BB98C443BF}" dt="2022-07-26T19:21:33.664" v="142" actId="14100"/>
          <ac:picMkLst>
            <pc:docMk/>
            <pc:sldMk cId="2890170381" sldId="265"/>
            <ac:picMk id="1026" creationId="{12C35DFE-DA90-1FD5-A718-9C341245B128}"/>
          </ac:picMkLst>
        </pc:picChg>
        <pc:picChg chg="add del">
          <ac:chgData name="., Kannupriya" userId="bbe1d51e-bdc9-4ece-a6d7-3adef0af36aa" providerId="ADAL" clId="{3EEA94D1-9E3C-1B46-83F8-40BB98C443BF}" dt="2022-07-26T19:21:26.456" v="140" actId="26606"/>
          <ac:picMkLst>
            <pc:docMk/>
            <pc:sldMk cId="2890170381" sldId="265"/>
            <ac:picMk id="1113" creationId="{09C0DFA8-8113-4CAC-BF42-2CF1AFA9027B}"/>
          </ac:picMkLst>
        </pc:picChg>
      </pc:sldChg>
      <pc:sldChg chg="addSp delSp modSp new del mod setBg">
        <pc:chgData name="., Kannupriya" userId="bbe1d51e-bdc9-4ece-a6d7-3adef0af36aa" providerId="ADAL" clId="{3EEA94D1-9E3C-1B46-83F8-40BB98C443BF}" dt="2022-07-26T19:31:17.819" v="533" actId="2696"/>
        <pc:sldMkLst>
          <pc:docMk/>
          <pc:sldMk cId="331752172" sldId="266"/>
        </pc:sldMkLst>
        <pc:spChg chg="mod">
          <ac:chgData name="., Kannupriya" userId="bbe1d51e-bdc9-4ece-a6d7-3adef0af36aa" providerId="ADAL" clId="{3EEA94D1-9E3C-1B46-83F8-40BB98C443BF}" dt="2022-07-26T19:26:13.004" v="275" actId="20577"/>
          <ac:spMkLst>
            <pc:docMk/>
            <pc:sldMk cId="331752172" sldId="266"/>
            <ac:spMk id="2" creationId="{F7FB788F-6273-0F30-96B3-C322CA132C19}"/>
          </ac:spMkLst>
        </pc:spChg>
        <pc:spChg chg="del mod">
          <ac:chgData name="., Kannupriya" userId="bbe1d51e-bdc9-4ece-a6d7-3adef0af36aa" providerId="ADAL" clId="{3EEA94D1-9E3C-1B46-83F8-40BB98C443BF}" dt="2022-07-26T19:29:07.642" v="433" actId="478"/>
          <ac:spMkLst>
            <pc:docMk/>
            <pc:sldMk cId="331752172" sldId="266"/>
            <ac:spMk id="3" creationId="{9F69F643-280C-DA7F-7044-291F239BB241}"/>
          </ac:spMkLst>
        </pc:spChg>
        <pc:spChg chg="add del mod">
          <ac:chgData name="., Kannupriya" userId="bbe1d51e-bdc9-4ece-a6d7-3adef0af36aa" providerId="ADAL" clId="{3EEA94D1-9E3C-1B46-83F8-40BB98C443BF}" dt="2022-07-26T19:23:29.847" v="179"/>
          <ac:spMkLst>
            <pc:docMk/>
            <pc:sldMk cId="331752172" sldId="266"/>
            <ac:spMk id="4" creationId="{ACD4E940-F46A-9E8A-0DCF-E49C5E292CB0}"/>
          </ac:spMkLst>
        </pc:spChg>
        <pc:spChg chg="add mod">
          <ac:chgData name="., Kannupriya" userId="bbe1d51e-bdc9-4ece-a6d7-3adef0af36aa" providerId="ADAL" clId="{3EEA94D1-9E3C-1B46-83F8-40BB98C443BF}" dt="2022-07-26T19:28:58.893" v="425" actId="20577"/>
          <ac:spMkLst>
            <pc:docMk/>
            <pc:sldMk cId="331752172" sldId="266"/>
            <ac:spMk id="5" creationId="{4CBB84FA-6FFD-DFDE-E001-58041B1F8733}"/>
          </ac:spMkLst>
        </pc:spChg>
        <pc:spChg chg="add mod">
          <ac:chgData name="., Kannupriya" userId="bbe1d51e-bdc9-4ece-a6d7-3adef0af36aa" providerId="ADAL" clId="{3EEA94D1-9E3C-1B46-83F8-40BB98C443BF}" dt="2022-07-26T19:28:55.650" v="424" actId="20577"/>
          <ac:spMkLst>
            <pc:docMk/>
            <pc:sldMk cId="331752172" sldId="266"/>
            <ac:spMk id="7" creationId="{206CAD70-6BA6-A3CA-E14D-32334D7394F0}"/>
          </ac:spMkLst>
        </pc:spChg>
        <pc:spChg chg="add">
          <ac:chgData name="., Kannupriya" userId="bbe1d51e-bdc9-4ece-a6d7-3adef0af36aa" providerId="ADAL" clId="{3EEA94D1-9E3C-1B46-83F8-40BB98C443BF}" dt="2022-07-26T19:22:51.114" v="155" actId="26606"/>
          <ac:spMkLst>
            <pc:docMk/>
            <pc:sldMk cId="331752172" sldId="266"/>
            <ac:spMk id="8" creationId="{B775CD93-9DF2-48CB-9F57-1BCA9A46C7FA}"/>
          </ac:spMkLst>
        </pc:spChg>
        <pc:spChg chg="add mod">
          <ac:chgData name="., Kannupriya" userId="bbe1d51e-bdc9-4ece-a6d7-3adef0af36aa" providerId="ADAL" clId="{3EEA94D1-9E3C-1B46-83F8-40BB98C443BF}" dt="2022-07-26T19:28:15.020" v="367" actId="1076"/>
          <ac:spMkLst>
            <pc:docMk/>
            <pc:sldMk cId="331752172" sldId="266"/>
            <ac:spMk id="9" creationId="{FBB6DA41-3DC1-7216-62AF-3B71F10F09C9}"/>
          </ac:spMkLst>
        </pc:spChg>
        <pc:spChg chg="add">
          <ac:chgData name="., Kannupriya" userId="bbe1d51e-bdc9-4ece-a6d7-3adef0af36aa" providerId="ADAL" clId="{3EEA94D1-9E3C-1B46-83F8-40BB98C443BF}" dt="2022-07-26T19:22:51.114" v="155" actId="26606"/>
          <ac:spMkLst>
            <pc:docMk/>
            <pc:sldMk cId="331752172" sldId="266"/>
            <ac:spMk id="10" creationId="{6166C6D1-23AC-49C4-BA07-238E4E9F8CEB}"/>
          </ac:spMkLst>
        </pc:spChg>
        <pc:spChg chg="add mod">
          <ac:chgData name="., Kannupriya" userId="bbe1d51e-bdc9-4ece-a6d7-3adef0af36aa" providerId="ADAL" clId="{3EEA94D1-9E3C-1B46-83F8-40BB98C443BF}" dt="2022-07-26T19:28:50.146" v="419" actId="1076"/>
          <ac:spMkLst>
            <pc:docMk/>
            <pc:sldMk cId="331752172" sldId="266"/>
            <ac:spMk id="11" creationId="{1503D9F5-7CED-5C66-8ACA-D604F0051077}"/>
          </ac:spMkLst>
        </pc:spChg>
        <pc:spChg chg="add">
          <ac:chgData name="., Kannupriya" userId="bbe1d51e-bdc9-4ece-a6d7-3adef0af36aa" providerId="ADAL" clId="{3EEA94D1-9E3C-1B46-83F8-40BB98C443BF}" dt="2022-07-26T19:22:51.114" v="155" actId="26606"/>
          <ac:spMkLst>
            <pc:docMk/>
            <pc:sldMk cId="331752172" sldId="266"/>
            <ac:spMk id="12" creationId="{1C091803-41C2-48E0-9228-5148460C7479}"/>
          </ac:spMkLst>
        </pc:spChg>
        <pc:spChg chg="add del mod">
          <ac:chgData name="., Kannupriya" userId="bbe1d51e-bdc9-4ece-a6d7-3adef0af36aa" providerId="ADAL" clId="{3EEA94D1-9E3C-1B46-83F8-40BB98C443BF}" dt="2022-07-26T19:29:18.748" v="436"/>
          <ac:spMkLst>
            <pc:docMk/>
            <pc:sldMk cId="331752172" sldId="266"/>
            <ac:spMk id="13" creationId="{58B80CF3-8B68-AA08-6098-AB3CD478DE53}"/>
          </ac:spMkLst>
        </pc:spChg>
        <pc:graphicFrameChg chg="add del mod">
          <ac:chgData name="., Kannupriya" userId="bbe1d51e-bdc9-4ece-a6d7-3adef0af36aa" providerId="ADAL" clId="{3EEA94D1-9E3C-1B46-83F8-40BB98C443BF}" dt="2022-07-26T19:27:03.428" v="283" actId="478"/>
          <ac:graphicFrameMkLst>
            <pc:docMk/>
            <pc:sldMk cId="331752172" sldId="266"/>
            <ac:graphicFrameMk id="6" creationId="{2FF79230-4739-F522-43BB-ABA62FF0C530}"/>
          </ac:graphicFrameMkLst>
        </pc:graphicFrameChg>
      </pc:sldChg>
      <pc:sldChg chg="addSp delSp modSp new mod setBg">
        <pc:chgData name="., Kannupriya" userId="bbe1d51e-bdc9-4ece-a6d7-3adef0af36aa" providerId="ADAL" clId="{3EEA94D1-9E3C-1B46-83F8-40BB98C443BF}" dt="2022-07-26T19:32:21.274" v="548" actId="14100"/>
        <pc:sldMkLst>
          <pc:docMk/>
          <pc:sldMk cId="1832455028" sldId="267"/>
        </pc:sldMkLst>
        <pc:spChg chg="mod">
          <ac:chgData name="., Kannupriya" userId="bbe1d51e-bdc9-4ece-a6d7-3adef0af36aa" providerId="ADAL" clId="{3EEA94D1-9E3C-1B46-83F8-40BB98C443BF}" dt="2022-07-26T19:32:12.581" v="545" actId="26606"/>
          <ac:spMkLst>
            <pc:docMk/>
            <pc:sldMk cId="1832455028" sldId="267"/>
            <ac:spMk id="2" creationId="{8AA00835-AE4F-AED4-6F68-75D74ABD4EE6}"/>
          </ac:spMkLst>
        </pc:spChg>
        <pc:spChg chg="add del mod">
          <ac:chgData name="., Kannupriya" userId="bbe1d51e-bdc9-4ece-a6d7-3adef0af36aa" providerId="ADAL" clId="{3EEA94D1-9E3C-1B46-83F8-40BB98C443BF}" dt="2022-07-26T19:31:36.581" v="536" actId="26606"/>
          <ac:spMkLst>
            <pc:docMk/>
            <pc:sldMk cId="1832455028" sldId="267"/>
            <ac:spMk id="3" creationId="{F0A24AAB-79DE-286F-91DC-E34F678E7B76}"/>
          </ac:spMkLst>
        </pc:spChg>
        <pc:spChg chg="add del">
          <ac:chgData name="., Kannupriya" userId="bbe1d51e-bdc9-4ece-a6d7-3adef0af36aa" providerId="ADAL" clId="{3EEA94D1-9E3C-1B46-83F8-40BB98C443BF}" dt="2022-07-26T19:32:00.372" v="538" actId="26606"/>
          <ac:spMkLst>
            <pc:docMk/>
            <pc:sldMk cId="1832455028" sldId="267"/>
            <ac:spMk id="12" creationId="{F3060C83-F051-4F0E-ABAD-AA0DFC48B218}"/>
          </ac:spMkLst>
        </pc:spChg>
        <pc:spChg chg="add del">
          <ac:chgData name="., Kannupriya" userId="bbe1d51e-bdc9-4ece-a6d7-3adef0af36aa" providerId="ADAL" clId="{3EEA94D1-9E3C-1B46-83F8-40BB98C443BF}" dt="2022-07-26T19:32:00.372" v="538" actId="26606"/>
          <ac:spMkLst>
            <pc:docMk/>
            <pc:sldMk cId="1832455028" sldId="267"/>
            <ac:spMk id="14" creationId="{83C98ABE-055B-441F-B07E-44F97F083C39}"/>
          </ac:spMkLst>
        </pc:spChg>
        <pc:spChg chg="add del">
          <ac:chgData name="., Kannupriya" userId="bbe1d51e-bdc9-4ece-a6d7-3adef0af36aa" providerId="ADAL" clId="{3EEA94D1-9E3C-1B46-83F8-40BB98C443BF}" dt="2022-07-26T19:32:00.372" v="538" actId="26606"/>
          <ac:spMkLst>
            <pc:docMk/>
            <pc:sldMk cId="1832455028" sldId="267"/>
            <ac:spMk id="16" creationId="{29FDB030-9B49-4CED-8CCD-4D99382388AC}"/>
          </ac:spMkLst>
        </pc:spChg>
        <pc:spChg chg="add del">
          <ac:chgData name="., Kannupriya" userId="bbe1d51e-bdc9-4ece-a6d7-3adef0af36aa" providerId="ADAL" clId="{3EEA94D1-9E3C-1B46-83F8-40BB98C443BF}" dt="2022-07-26T19:32:00.372" v="538" actId="26606"/>
          <ac:spMkLst>
            <pc:docMk/>
            <pc:sldMk cId="1832455028" sldId="267"/>
            <ac:spMk id="18" creationId="{3783CA14-24A1-485C-8B30-D6A5D87987AD}"/>
          </ac:spMkLst>
        </pc:spChg>
        <pc:spChg chg="add del">
          <ac:chgData name="., Kannupriya" userId="bbe1d51e-bdc9-4ece-a6d7-3adef0af36aa" providerId="ADAL" clId="{3EEA94D1-9E3C-1B46-83F8-40BB98C443BF}" dt="2022-07-26T19:32:00.372" v="538" actId="26606"/>
          <ac:spMkLst>
            <pc:docMk/>
            <pc:sldMk cId="1832455028" sldId="267"/>
            <ac:spMk id="20" creationId="{9A97C86A-04D6-40F7-AE84-31AB43E6A846}"/>
          </ac:spMkLst>
        </pc:spChg>
        <pc:spChg chg="add del">
          <ac:chgData name="., Kannupriya" userId="bbe1d51e-bdc9-4ece-a6d7-3adef0af36aa" providerId="ADAL" clId="{3EEA94D1-9E3C-1B46-83F8-40BB98C443BF}" dt="2022-07-26T19:32:00.372" v="538" actId="26606"/>
          <ac:spMkLst>
            <pc:docMk/>
            <pc:sldMk cId="1832455028" sldId="267"/>
            <ac:spMk id="22" creationId="{FF9F2414-84E8-453E-B1F3-389FDE8192D9}"/>
          </ac:spMkLst>
        </pc:spChg>
        <pc:spChg chg="add del">
          <ac:chgData name="., Kannupriya" userId="bbe1d51e-bdc9-4ece-a6d7-3adef0af36aa" providerId="ADAL" clId="{3EEA94D1-9E3C-1B46-83F8-40BB98C443BF}" dt="2022-07-26T19:32:00.372" v="538" actId="26606"/>
          <ac:spMkLst>
            <pc:docMk/>
            <pc:sldMk cId="1832455028" sldId="267"/>
            <ac:spMk id="24" creationId="{3ECA69A1-7536-43AC-85EF-C7106179F5ED}"/>
          </ac:spMkLst>
        </pc:spChg>
        <pc:spChg chg="add del">
          <ac:chgData name="., Kannupriya" userId="bbe1d51e-bdc9-4ece-a6d7-3adef0af36aa" providerId="ADAL" clId="{3EEA94D1-9E3C-1B46-83F8-40BB98C443BF}" dt="2022-07-26T19:32:08.704" v="540" actId="26606"/>
          <ac:spMkLst>
            <pc:docMk/>
            <pc:sldMk cId="1832455028" sldId="267"/>
            <ac:spMk id="26" creationId="{2B566528-1B12-4246-9431-5C2D7D081168}"/>
          </ac:spMkLst>
        </pc:spChg>
        <pc:spChg chg="add del">
          <ac:chgData name="., Kannupriya" userId="bbe1d51e-bdc9-4ece-a6d7-3adef0af36aa" providerId="ADAL" clId="{3EEA94D1-9E3C-1B46-83F8-40BB98C443BF}" dt="2022-07-26T19:32:08.704" v="540" actId="26606"/>
          <ac:spMkLst>
            <pc:docMk/>
            <pc:sldMk cId="1832455028" sldId="267"/>
            <ac:spMk id="27" creationId="{2E80C965-DB6D-4F81-9E9E-B027384D0BD6}"/>
          </ac:spMkLst>
        </pc:spChg>
        <pc:spChg chg="add del">
          <ac:chgData name="., Kannupriya" userId="bbe1d51e-bdc9-4ece-a6d7-3adef0af36aa" providerId="ADAL" clId="{3EEA94D1-9E3C-1B46-83F8-40BB98C443BF}" dt="2022-07-26T19:32:08.704" v="540" actId="26606"/>
          <ac:spMkLst>
            <pc:docMk/>
            <pc:sldMk cId="1832455028" sldId="267"/>
            <ac:spMk id="28" creationId="{A580F890-B085-4E95-96AA-55AEBEC5CE6E}"/>
          </ac:spMkLst>
        </pc:spChg>
        <pc:spChg chg="add del">
          <ac:chgData name="., Kannupriya" userId="bbe1d51e-bdc9-4ece-a6d7-3adef0af36aa" providerId="ADAL" clId="{3EEA94D1-9E3C-1B46-83F8-40BB98C443BF}" dt="2022-07-26T19:32:08.704" v="540" actId="26606"/>
          <ac:spMkLst>
            <pc:docMk/>
            <pc:sldMk cId="1832455028" sldId="267"/>
            <ac:spMk id="29" creationId="{D3F51FEB-38FB-4F6C-9F7B-2F2AFAB65463}"/>
          </ac:spMkLst>
        </pc:spChg>
        <pc:spChg chg="add del">
          <ac:chgData name="., Kannupriya" userId="bbe1d51e-bdc9-4ece-a6d7-3adef0af36aa" providerId="ADAL" clId="{3EEA94D1-9E3C-1B46-83F8-40BB98C443BF}" dt="2022-07-26T19:32:08.704" v="540" actId="26606"/>
          <ac:spMkLst>
            <pc:docMk/>
            <pc:sldMk cId="1832455028" sldId="267"/>
            <ac:spMk id="30" creationId="{1E547BA6-BAE0-43BB-A7CA-60F69CE252F0}"/>
          </ac:spMkLst>
        </pc:spChg>
        <pc:spChg chg="add del">
          <ac:chgData name="., Kannupriya" userId="bbe1d51e-bdc9-4ece-a6d7-3adef0af36aa" providerId="ADAL" clId="{3EEA94D1-9E3C-1B46-83F8-40BB98C443BF}" dt="2022-07-26T19:32:11.003" v="542" actId="26606"/>
          <ac:spMkLst>
            <pc:docMk/>
            <pc:sldMk cId="1832455028" sldId="267"/>
            <ac:spMk id="32" creationId="{45D37F4E-DDB4-456B-97E0-9937730A039F}"/>
          </ac:spMkLst>
        </pc:spChg>
        <pc:spChg chg="add del">
          <ac:chgData name="., Kannupriya" userId="bbe1d51e-bdc9-4ece-a6d7-3adef0af36aa" providerId="ADAL" clId="{3EEA94D1-9E3C-1B46-83F8-40BB98C443BF}" dt="2022-07-26T19:32:11.003" v="542" actId="26606"/>
          <ac:spMkLst>
            <pc:docMk/>
            <pc:sldMk cId="1832455028" sldId="267"/>
            <ac:spMk id="33" creationId="{B2DD41CD-8F47-4F56-AD12-4E2FF7696987}"/>
          </ac:spMkLst>
        </pc:spChg>
        <pc:spChg chg="add del">
          <ac:chgData name="., Kannupriya" userId="bbe1d51e-bdc9-4ece-a6d7-3adef0af36aa" providerId="ADAL" clId="{3EEA94D1-9E3C-1B46-83F8-40BB98C443BF}" dt="2022-07-26T19:32:12.551" v="544" actId="26606"/>
          <ac:spMkLst>
            <pc:docMk/>
            <pc:sldMk cId="1832455028" sldId="267"/>
            <ac:spMk id="35" creationId="{2B566528-1B12-4246-9431-5C2D7D081168}"/>
          </ac:spMkLst>
        </pc:spChg>
        <pc:spChg chg="add">
          <ac:chgData name="., Kannupriya" userId="bbe1d51e-bdc9-4ece-a6d7-3adef0af36aa" providerId="ADAL" clId="{3EEA94D1-9E3C-1B46-83F8-40BB98C443BF}" dt="2022-07-26T19:32:12.581" v="545" actId="26606"/>
          <ac:spMkLst>
            <pc:docMk/>
            <pc:sldMk cId="1832455028" sldId="267"/>
            <ac:spMk id="41" creationId="{45D37F4E-DDB4-456B-97E0-9937730A039F}"/>
          </ac:spMkLst>
        </pc:spChg>
        <pc:spChg chg="add">
          <ac:chgData name="., Kannupriya" userId="bbe1d51e-bdc9-4ece-a6d7-3adef0af36aa" providerId="ADAL" clId="{3EEA94D1-9E3C-1B46-83F8-40BB98C443BF}" dt="2022-07-26T19:32:12.581" v="545" actId="26606"/>
          <ac:spMkLst>
            <pc:docMk/>
            <pc:sldMk cId="1832455028" sldId="267"/>
            <ac:spMk id="42" creationId="{B2DD41CD-8F47-4F56-AD12-4E2FF7696987}"/>
          </ac:spMkLst>
        </pc:spChg>
        <pc:grpChg chg="add del">
          <ac:chgData name="., Kannupriya" userId="bbe1d51e-bdc9-4ece-a6d7-3adef0af36aa" providerId="ADAL" clId="{3EEA94D1-9E3C-1B46-83F8-40BB98C443BF}" dt="2022-07-26T19:32:12.551" v="544" actId="26606"/>
          <ac:grpSpMkLst>
            <pc:docMk/>
            <pc:sldMk cId="1832455028" sldId="267"/>
            <ac:grpSpMk id="36" creationId="{828A5161-06F1-46CF-8AD7-844680A59E13}"/>
          </ac:grpSpMkLst>
        </pc:grpChg>
        <pc:grpChg chg="add del">
          <ac:chgData name="., Kannupriya" userId="bbe1d51e-bdc9-4ece-a6d7-3adef0af36aa" providerId="ADAL" clId="{3EEA94D1-9E3C-1B46-83F8-40BB98C443BF}" dt="2022-07-26T19:32:12.551" v="544" actId="26606"/>
          <ac:grpSpMkLst>
            <pc:docMk/>
            <pc:sldMk cId="1832455028" sldId="267"/>
            <ac:grpSpMk id="38" creationId="{5995D10D-E9C9-47DB-AE7E-801FEF38F5C9}"/>
          </ac:grpSpMkLst>
        </pc:grpChg>
        <pc:graphicFrameChg chg="add del">
          <ac:chgData name="., Kannupriya" userId="bbe1d51e-bdc9-4ece-a6d7-3adef0af36aa" providerId="ADAL" clId="{3EEA94D1-9E3C-1B46-83F8-40BB98C443BF}" dt="2022-07-26T19:31:36.563" v="535" actId="26606"/>
          <ac:graphicFrameMkLst>
            <pc:docMk/>
            <pc:sldMk cId="1832455028" sldId="267"/>
            <ac:graphicFrameMk id="5" creationId="{839AB28D-84DD-CA30-8A9D-8FD2D489F0B2}"/>
          </ac:graphicFrameMkLst>
        </pc:graphicFrameChg>
        <pc:graphicFrameChg chg="add mod modGraphic">
          <ac:chgData name="., Kannupriya" userId="bbe1d51e-bdc9-4ece-a6d7-3adef0af36aa" providerId="ADAL" clId="{3EEA94D1-9E3C-1B46-83F8-40BB98C443BF}" dt="2022-07-26T19:32:21.274" v="548" actId="14100"/>
          <ac:graphicFrameMkLst>
            <pc:docMk/>
            <pc:sldMk cId="1832455028" sldId="267"/>
            <ac:graphicFrameMk id="7" creationId="{E06C4874-DA0F-6E2C-A1C8-172BFC9536C3}"/>
          </ac:graphicFrameMkLst>
        </pc:graphicFrameChg>
      </pc:sldChg>
      <pc:sldChg chg="addSp delSp modSp mod setBg addAnim">
        <pc:chgData name="., Kannupriya" userId="bbe1d51e-bdc9-4ece-a6d7-3adef0af36aa" providerId="ADAL" clId="{3EEA94D1-9E3C-1B46-83F8-40BB98C443BF}" dt="2022-07-26T19:39:56.700" v="594" actId="14100"/>
        <pc:sldMkLst>
          <pc:docMk/>
          <pc:sldMk cId="3991608194" sldId="268"/>
        </pc:sldMkLst>
        <pc:spChg chg="mod">
          <ac:chgData name="., Kannupriya" userId="bbe1d51e-bdc9-4ece-a6d7-3adef0af36aa" providerId="ADAL" clId="{3EEA94D1-9E3C-1B46-83F8-40BB98C443BF}" dt="2022-07-26T19:39:02.976" v="588" actId="26606"/>
          <ac:spMkLst>
            <pc:docMk/>
            <pc:sldMk cId="3991608194" sldId="268"/>
            <ac:spMk id="2" creationId="{130D91F0-76D2-0847-E23E-7FD89533719B}"/>
          </ac:spMkLst>
        </pc:spChg>
        <pc:spChg chg="del mod">
          <ac:chgData name="., Kannupriya" userId="bbe1d51e-bdc9-4ece-a6d7-3adef0af36aa" providerId="ADAL" clId="{3EEA94D1-9E3C-1B46-83F8-40BB98C443BF}" dt="2022-07-26T19:36:49.748" v="575" actId="478"/>
          <ac:spMkLst>
            <pc:docMk/>
            <pc:sldMk cId="3991608194" sldId="268"/>
            <ac:spMk id="3" creationId="{C493F7B9-C8D8-B660-3339-21351AD868F5}"/>
          </ac:spMkLst>
        </pc:spChg>
        <pc:spChg chg="add del">
          <ac:chgData name="., Kannupriya" userId="bbe1d51e-bdc9-4ece-a6d7-3adef0af36aa" providerId="ADAL" clId="{3EEA94D1-9E3C-1B46-83F8-40BB98C443BF}" dt="2022-07-26T19:39:02.976" v="588" actId="26606"/>
          <ac:spMkLst>
            <pc:docMk/>
            <pc:sldMk cId="3991608194" sldId="268"/>
            <ac:spMk id="7" creationId="{FFD48BC7-DC40-47DE-87EE-9F4B6ECB9ABB}"/>
          </ac:spMkLst>
        </pc:spChg>
        <pc:spChg chg="add del">
          <ac:chgData name="., Kannupriya" userId="bbe1d51e-bdc9-4ece-a6d7-3adef0af36aa" providerId="ADAL" clId="{3EEA94D1-9E3C-1B46-83F8-40BB98C443BF}" dt="2022-07-26T19:38:50.431" v="578" actId="26606"/>
          <ac:spMkLst>
            <pc:docMk/>
            <pc:sldMk cId="3991608194" sldId="268"/>
            <ac:spMk id="8" creationId="{9B7AD9F6-8CE7-4299-8FC6-328F4DCD3FF9}"/>
          </ac:spMkLst>
        </pc:spChg>
        <pc:spChg chg="add del">
          <ac:chgData name="., Kannupriya" userId="bbe1d51e-bdc9-4ece-a6d7-3adef0af36aa" providerId="ADAL" clId="{3EEA94D1-9E3C-1B46-83F8-40BB98C443BF}" dt="2022-07-26T19:39:02.976" v="588" actId="26606"/>
          <ac:spMkLst>
            <pc:docMk/>
            <pc:sldMk cId="3991608194" sldId="268"/>
            <ac:spMk id="9" creationId="{E502BBC7-2C76-46F3-BC24-5985BC13DB88}"/>
          </ac:spMkLst>
        </pc:spChg>
        <pc:spChg chg="add del">
          <ac:chgData name="., Kannupriya" userId="bbe1d51e-bdc9-4ece-a6d7-3adef0af36aa" providerId="ADAL" clId="{3EEA94D1-9E3C-1B46-83F8-40BB98C443BF}" dt="2022-07-26T19:38:50.431" v="578" actId="26606"/>
          <ac:spMkLst>
            <pc:docMk/>
            <pc:sldMk cId="3991608194" sldId="268"/>
            <ac:spMk id="10" creationId="{82580482-BA80-420A-8A05-C58E97F26B21}"/>
          </ac:spMkLst>
        </pc:spChg>
        <pc:spChg chg="add del">
          <ac:chgData name="., Kannupriya" userId="bbe1d51e-bdc9-4ece-a6d7-3adef0af36aa" providerId="ADAL" clId="{3EEA94D1-9E3C-1B46-83F8-40BB98C443BF}" dt="2022-07-26T19:39:02.976" v="588" actId="26606"/>
          <ac:spMkLst>
            <pc:docMk/>
            <pc:sldMk cId="3991608194" sldId="268"/>
            <ac:spMk id="11" creationId="{C7F28D52-2A5F-4D23-81AE-7CB8B591C7AF}"/>
          </ac:spMkLst>
        </pc:spChg>
        <pc:spChg chg="add del">
          <ac:chgData name="., Kannupriya" userId="bbe1d51e-bdc9-4ece-a6d7-3adef0af36aa" providerId="ADAL" clId="{3EEA94D1-9E3C-1B46-83F8-40BB98C443BF}" dt="2022-07-26T19:39:02.976" v="588" actId="26606"/>
          <ac:spMkLst>
            <pc:docMk/>
            <pc:sldMk cId="3991608194" sldId="268"/>
            <ac:spMk id="13" creationId="{3629484E-3792-4B3D-89AD-7C8A1ED0E0D4}"/>
          </ac:spMkLst>
        </pc:spChg>
        <pc:spChg chg="add del">
          <ac:chgData name="., Kannupriya" userId="bbe1d51e-bdc9-4ece-a6d7-3adef0af36aa" providerId="ADAL" clId="{3EEA94D1-9E3C-1B46-83F8-40BB98C443BF}" dt="2022-07-26T19:38:56.382" v="583" actId="26606"/>
          <ac:spMkLst>
            <pc:docMk/>
            <pc:sldMk cId="3991608194" sldId="268"/>
            <ac:spMk id="2055" creationId="{C0B27210-D0CA-4654-B3E3-9ABB4F178EA1}"/>
          </ac:spMkLst>
        </pc:spChg>
        <pc:spChg chg="add del">
          <ac:chgData name="., Kannupriya" userId="bbe1d51e-bdc9-4ece-a6d7-3adef0af36aa" providerId="ADAL" clId="{3EEA94D1-9E3C-1B46-83F8-40BB98C443BF}" dt="2022-07-26T19:38:56.382" v="583" actId="26606"/>
          <ac:spMkLst>
            <pc:docMk/>
            <pc:sldMk cId="3991608194" sldId="268"/>
            <ac:spMk id="2057" creationId="{1DB7C82F-AB7E-4F0C-B829-FA1B9C415180}"/>
          </ac:spMkLst>
        </pc:spChg>
        <pc:spChg chg="add del">
          <ac:chgData name="., Kannupriya" userId="bbe1d51e-bdc9-4ece-a6d7-3adef0af36aa" providerId="ADAL" clId="{3EEA94D1-9E3C-1B46-83F8-40BB98C443BF}" dt="2022-07-26T19:38:56.382" v="583" actId="26606"/>
          <ac:spMkLst>
            <pc:docMk/>
            <pc:sldMk cId="3991608194" sldId="268"/>
            <ac:spMk id="2059" creationId="{70B66945-4967-4040-926D-DCA44313CDAB}"/>
          </ac:spMkLst>
        </pc:spChg>
        <pc:spChg chg="add del">
          <ac:chgData name="., Kannupriya" userId="bbe1d51e-bdc9-4ece-a6d7-3adef0af36aa" providerId="ADAL" clId="{3EEA94D1-9E3C-1B46-83F8-40BB98C443BF}" dt="2022-07-26T19:39:01.419" v="585" actId="26606"/>
          <ac:spMkLst>
            <pc:docMk/>
            <pc:sldMk cId="3991608194" sldId="268"/>
            <ac:spMk id="2061" creationId="{AF2F604E-43BE-4DC3-B983-E071523364F8}"/>
          </ac:spMkLst>
        </pc:spChg>
        <pc:spChg chg="add del">
          <ac:chgData name="., Kannupriya" userId="bbe1d51e-bdc9-4ece-a6d7-3adef0af36aa" providerId="ADAL" clId="{3EEA94D1-9E3C-1B46-83F8-40BB98C443BF}" dt="2022-07-26T19:39:01.419" v="585" actId="26606"/>
          <ac:spMkLst>
            <pc:docMk/>
            <pc:sldMk cId="3991608194" sldId="268"/>
            <ac:spMk id="2062" creationId="{5DCB5928-DC7D-4612-9922-441966E15627}"/>
          </ac:spMkLst>
        </pc:spChg>
        <pc:spChg chg="add del">
          <ac:chgData name="., Kannupriya" userId="bbe1d51e-bdc9-4ece-a6d7-3adef0af36aa" providerId="ADAL" clId="{3EEA94D1-9E3C-1B46-83F8-40BB98C443BF}" dt="2022-07-26T19:39:01.419" v="585" actId="26606"/>
          <ac:spMkLst>
            <pc:docMk/>
            <pc:sldMk cId="3991608194" sldId="268"/>
            <ac:spMk id="2063" creationId="{08C9B587-E65E-4B52-B37C-ABEBB6E87928}"/>
          </ac:spMkLst>
        </pc:spChg>
        <pc:spChg chg="add del">
          <ac:chgData name="., Kannupriya" userId="bbe1d51e-bdc9-4ece-a6d7-3adef0af36aa" providerId="ADAL" clId="{3EEA94D1-9E3C-1B46-83F8-40BB98C443BF}" dt="2022-07-26T19:39:01.419" v="585" actId="26606"/>
          <ac:spMkLst>
            <pc:docMk/>
            <pc:sldMk cId="3991608194" sldId="268"/>
            <ac:spMk id="2064" creationId="{682C1161-1736-45EC-99B7-33F3CAE9D517}"/>
          </ac:spMkLst>
        </pc:spChg>
        <pc:spChg chg="add del">
          <ac:chgData name="., Kannupriya" userId="bbe1d51e-bdc9-4ece-a6d7-3adef0af36aa" providerId="ADAL" clId="{3EEA94D1-9E3C-1B46-83F8-40BB98C443BF}" dt="2022-07-26T19:39:01.419" v="585" actId="26606"/>
          <ac:spMkLst>
            <pc:docMk/>
            <pc:sldMk cId="3991608194" sldId="268"/>
            <ac:spMk id="2065" creationId="{84D4DDB8-B68F-45B0-9F62-C4279996F672}"/>
          </ac:spMkLst>
        </pc:spChg>
        <pc:spChg chg="add del">
          <ac:chgData name="., Kannupriya" userId="bbe1d51e-bdc9-4ece-a6d7-3adef0af36aa" providerId="ADAL" clId="{3EEA94D1-9E3C-1B46-83F8-40BB98C443BF}" dt="2022-07-26T19:39:02.970" v="587" actId="26606"/>
          <ac:spMkLst>
            <pc:docMk/>
            <pc:sldMk cId="3991608194" sldId="268"/>
            <ac:spMk id="2067" creationId="{16F48AD3-C8B3-4F74-B546-F12937F7DD9F}"/>
          </ac:spMkLst>
        </pc:spChg>
        <pc:spChg chg="add del">
          <ac:chgData name="., Kannupriya" userId="bbe1d51e-bdc9-4ece-a6d7-3adef0af36aa" providerId="ADAL" clId="{3EEA94D1-9E3C-1B46-83F8-40BB98C443BF}" dt="2022-07-26T19:39:02.970" v="587" actId="26606"/>
          <ac:spMkLst>
            <pc:docMk/>
            <pc:sldMk cId="3991608194" sldId="268"/>
            <ac:spMk id="2068" creationId="{AF2F604E-43BE-4DC3-B983-E071523364F8}"/>
          </ac:spMkLst>
        </pc:spChg>
        <pc:spChg chg="add del">
          <ac:chgData name="., Kannupriya" userId="bbe1d51e-bdc9-4ece-a6d7-3adef0af36aa" providerId="ADAL" clId="{3EEA94D1-9E3C-1B46-83F8-40BB98C443BF}" dt="2022-07-26T19:39:02.970" v="587" actId="26606"/>
          <ac:spMkLst>
            <pc:docMk/>
            <pc:sldMk cId="3991608194" sldId="268"/>
            <ac:spMk id="2069" creationId="{08C9B587-E65E-4B52-B37C-ABEBB6E87928}"/>
          </ac:spMkLst>
        </pc:spChg>
        <pc:spChg chg="add">
          <ac:chgData name="., Kannupriya" userId="bbe1d51e-bdc9-4ece-a6d7-3adef0af36aa" providerId="ADAL" clId="{3EEA94D1-9E3C-1B46-83F8-40BB98C443BF}" dt="2022-07-26T19:39:02.976" v="588" actId="26606"/>
          <ac:spMkLst>
            <pc:docMk/>
            <pc:sldMk cId="3991608194" sldId="268"/>
            <ac:spMk id="2071" creationId="{B7BD7FCF-A254-4A97-A15C-319B67622677}"/>
          </ac:spMkLst>
        </pc:spChg>
        <pc:spChg chg="add">
          <ac:chgData name="., Kannupriya" userId="bbe1d51e-bdc9-4ece-a6d7-3adef0af36aa" providerId="ADAL" clId="{3EEA94D1-9E3C-1B46-83F8-40BB98C443BF}" dt="2022-07-26T19:39:02.976" v="588" actId="26606"/>
          <ac:spMkLst>
            <pc:docMk/>
            <pc:sldMk cId="3991608194" sldId="268"/>
            <ac:spMk id="2072" creationId="{52FFAF72-6204-4676-9C6F-9A4CC4D91805}"/>
          </ac:spMkLst>
        </pc:spChg>
        <pc:picChg chg="add del">
          <ac:chgData name="., Kannupriya" userId="bbe1d51e-bdc9-4ece-a6d7-3adef0af36aa" providerId="ADAL" clId="{3EEA94D1-9E3C-1B46-83F8-40BB98C443BF}" dt="2022-07-26T19:38:50.431" v="578" actId="26606"/>
          <ac:picMkLst>
            <pc:docMk/>
            <pc:sldMk cId="3991608194" sldId="268"/>
            <ac:picMk id="4" creationId="{ABB5CFC9-3AF5-C70E-20F3-FA81BCCB9513}"/>
          </ac:picMkLst>
        </pc:picChg>
        <pc:picChg chg="add mod">
          <ac:chgData name="., Kannupriya" userId="bbe1d51e-bdc9-4ece-a6d7-3adef0af36aa" providerId="ADAL" clId="{3EEA94D1-9E3C-1B46-83F8-40BB98C443BF}" dt="2022-07-26T19:39:56.700" v="594" actId="14100"/>
          <ac:picMkLst>
            <pc:docMk/>
            <pc:sldMk cId="3991608194" sldId="268"/>
            <ac:picMk id="2050" creationId="{114AE8D8-A789-B21B-95B3-3D83AA9D4645}"/>
          </ac:picMkLst>
        </pc:picChg>
      </pc:sldChg>
      <pc:sldChg chg="addSp delSp modSp mod setBg">
        <pc:chgData name="., Kannupriya" userId="bbe1d51e-bdc9-4ece-a6d7-3adef0af36aa" providerId="ADAL" clId="{3EEA94D1-9E3C-1B46-83F8-40BB98C443BF}" dt="2022-07-29T21:30:53.864" v="1804" actId="14100"/>
        <pc:sldMkLst>
          <pc:docMk/>
          <pc:sldMk cId="2079134378" sldId="269"/>
        </pc:sldMkLst>
        <pc:spChg chg="add del">
          <ac:chgData name="., Kannupriya" userId="bbe1d51e-bdc9-4ece-a6d7-3adef0af36aa" providerId="ADAL" clId="{3EEA94D1-9E3C-1B46-83F8-40BB98C443BF}" dt="2022-07-29T21:30:38.403" v="1793" actId="26606"/>
          <ac:spMkLst>
            <pc:docMk/>
            <pc:sldMk cId="2079134378" sldId="269"/>
            <ac:spMk id="8" creationId="{AB8C311F-7253-4AED-9701-7FC0708C41C7}"/>
          </ac:spMkLst>
        </pc:spChg>
        <pc:spChg chg="add del">
          <ac:chgData name="., Kannupriya" userId="bbe1d51e-bdc9-4ece-a6d7-3adef0af36aa" providerId="ADAL" clId="{3EEA94D1-9E3C-1B46-83F8-40BB98C443BF}" dt="2022-07-29T21:30:38.403" v="1793" actId="26606"/>
          <ac:spMkLst>
            <pc:docMk/>
            <pc:sldMk cId="2079134378" sldId="269"/>
            <ac:spMk id="10" creationId="{E2384209-CB15-4CDF-9D31-C44FD9A3F20D}"/>
          </ac:spMkLst>
        </pc:spChg>
        <pc:spChg chg="add del">
          <ac:chgData name="., Kannupriya" userId="bbe1d51e-bdc9-4ece-a6d7-3adef0af36aa" providerId="ADAL" clId="{3EEA94D1-9E3C-1B46-83F8-40BB98C443BF}" dt="2022-07-29T21:30:38.403" v="1793" actId="26606"/>
          <ac:spMkLst>
            <pc:docMk/>
            <pc:sldMk cId="2079134378" sldId="269"/>
            <ac:spMk id="12" creationId="{2633B3B5-CC90-43F0-8714-D31D1F3F0209}"/>
          </ac:spMkLst>
        </pc:spChg>
        <pc:spChg chg="add del">
          <ac:chgData name="., Kannupriya" userId="bbe1d51e-bdc9-4ece-a6d7-3adef0af36aa" providerId="ADAL" clId="{3EEA94D1-9E3C-1B46-83F8-40BB98C443BF}" dt="2022-07-29T21:30:38.403" v="1793" actId="26606"/>
          <ac:spMkLst>
            <pc:docMk/>
            <pc:sldMk cId="2079134378" sldId="269"/>
            <ac:spMk id="14" creationId="{A8D57A06-A426-446D-B02C-A2DC6B62E45E}"/>
          </ac:spMkLst>
        </pc:spChg>
        <pc:spChg chg="add del">
          <ac:chgData name="., Kannupriya" userId="bbe1d51e-bdc9-4ece-a6d7-3adef0af36aa" providerId="ADAL" clId="{3EEA94D1-9E3C-1B46-83F8-40BB98C443BF}" dt="2022-07-29T21:30:39.850" v="1795" actId="26606"/>
          <ac:spMkLst>
            <pc:docMk/>
            <pc:sldMk cId="2079134378" sldId="269"/>
            <ac:spMk id="16" creationId="{32BC26D8-82FB-445E-AA49-62A77D7C1EE0}"/>
          </ac:spMkLst>
        </pc:spChg>
        <pc:spChg chg="add del">
          <ac:chgData name="., Kannupriya" userId="bbe1d51e-bdc9-4ece-a6d7-3adef0af36aa" providerId="ADAL" clId="{3EEA94D1-9E3C-1B46-83F8-40BB98C443BF}" dt="2022-07-29T21:30:39.850" v="1795" actId="26606"/>
          <ac:spMkLst>
            <pc:docMk/>
            <pc:sldMk cId="2079134378" sldId="269"/>
            <ac:spMk id="17" creationId="{CB44330D-EA18-4254-AA95-EB49948539B8}"/>
          </ac:spMkLst>
        </pc:spChg>
        <pc:spChg chg="add">
          <ac:chgData name="., Kannupriya" userId="bbe1d51e-bdc9-4ece-a6d7-3adef0af36aa" providerId="ADAL" clId="{3EEA94D1-9E3C-1B46-83F8-40BB98C443BF}" dt="2022-07-29T21:30:44.543" v="1802" actId="26606"/>
          <ac:spMkLst>
            <pc:docMk/>
            <pc:sldMk cId="2079134378" sldId="269"/>
            <ac:spMk id="18" creationId="{FF9F2414-84E8-453E-B1F3-389FDE8192D9}"/>
          </ac:spMkLst>
        </pc:spChg>
        <pc:spChg chg="add del">
          <ac:chgData name="., Kannupriya" userId="bbe1d51e-bdc9-4ece-a6d7-3adef0af36aa" providerId="ADAL" clId="{3EEA94D1-9E3C-1B46-83F8-40BB98C443BF}" dt="2022-07-29T21:30:41.311" v="1797" actId="26606"/>
          <ac:spMkLst>
            <pc:docMk/>
            <pc:sldMk cId="2079134378" sldId="269"/>
            <ac:spMk id="19" creationId="{8B089790-F4B6-46A7-BB28-7B74A9A9EFDC}"/>
          </ac:spMkLst>
        </pc:spChg>
        <pc:spChg chg="add del">
          <ac:chgData name="., Kannupriya" userId="bbe1d51e-bdc9-4ece-a6d7-3adef0af36aa" providerId="ADAL" clId="{3EEA94D1-9E3C-1B46-83F8-40BB98C443BF}" dt="2022-07-29T21:30:42.334" v="1799" actId="26606"/>
          <ac:spMkLst>
            <pc:docMk/>
            <pc:sldMk cId="2079134378" sldId="269"/>
            <ac:spMk id="24" creationId="{673E9FC8-2143-48A2-9DEE-AABBC7E301A8}"/>
          </ac:spMkLst>
        </pc:spChg>
        <pc:spChg chg="add del">
          <ac:chgData name="., Kannupriya" userId="bbe1d51e-bdc9-4ece-a6d7-3adef0af36aa" providerId="ADAL" clId="{3EEA94D1-9E3C-1B46-83F8-40BB98C443BF}" dt="2022-07-29T21:30:44.534" v="1801" actId="26606"/>
          <ac:spMkLst>
            <pc:docMk/>
            <pc:sldMk cId="2079134378" sldId="269"/>
            <ac:spMk id="26" creationId="{8B089790-F4B6-46A7-BB28-7B74A9A9EFDC}"/>
          </ac:spMkLst>
        </pc:spChg>
        <pc:spChg chg="add">
          <ac:chgData name="., Kannupriya" userId="bbe1d51e-bdc9-4ece-a6d7-3adef0af36aa" providerId="ADAL" clId="{3EEA94D1-9E3C-1B46-83F8-40BB98C443BF}" dt="2022-07-29T21:30:44.543" v="1802" actId="26606"/>
          <ac:spMkLst>
            <pc:docMk/>
            <pc:sldMk cId="2079134378" sldId="269"/>
            <ac:spMk id="31" creationId="{F3060C83-F051-4F0E-ABAD-AA0DFC48B218}"/>
          </ac:spMkLst>
        </pc:spChg>
        <pc:spChg chg="add">
          <ac:chgData name="., Kannupriya" userId="bbe1d51e-bdc9-4ece-a6d7-3adef0af36aa" providerId="ADAL" clId="{3EEA94D1-9E3C-1B46-83F8-40BB98C443BF}" dt="2022-07-29T21:30:44.543" v="1802" actId="26606"/>
          <ac:spMkLst>
            <pc:docMk/>
            <pc:sldMk cId="2079134378" sldId="269"/>
            <ac:spMk id="32" creationId="{83C98ABE-055B-441F-B07E-44F97F083C39}"/>
          </ac:spMkLst>
        </pc:spChg>
        <pc:spChg chg="add">
          <ac:chgData name="., Kannupriya" userId="bbe1d51e-bdc9-4ece-a6d7-3adef0af36aa" providerId="ADAL" clId="{3EEA94D1-9E3C-1B46-83F8-40BB98C443BF}" dt="2022-07-29T21:30:44.543" v="1802" actId="26606"/>
          <ac:spMkLst>
            <pc:docMk/>
            <pc:sldMk cId="2079134378" sldId="269"/>
            <ac:spMk id="33" creationId="{29FDB030-9B49-4CED-8CCD-4D99382388AC}"/>
          </ac:spMkLst>
        </pc:spChg>
        <pc:spChg chg="add">
          <ac:chgData name="., Kannupriya" userId="bbe1d51e-bdc9-4ece-a6d7-3adef0af36aa" providerId="ADAL" clId="{3EEA94D1-9E3C-1B46-83F8-40BB98C443BF}" dt="2022-07-29T21:30:44.543" v="1802" actId="26606"/>
          <ac:spMkLst>
            <pc:docMk/>
            <pc:sldMk cId="2079134378" sldId="269"/>
            <ac:spMk id="34" creationId="{3783CA14-24A1-485C-8B30-D6A5D87987AD}"/>
          </ac:spMkLst>
        </pc:spChg>
        <pc:spChg chg="add">
          <ac:chgData name="., Kannupriya" userId="bbe1d51e-bdc9-4ece-a6d7-3adef0af36aa" providerId="ADAL" clId="{3EEA94D1-9E3C-1B46-83F8-40BB98C443BF}" dt="2022-07-29T21:30:44.543" v="1802" actId="26606"/>
          <ac:spMkLst>
            <pc:docMk/>
            <pc:sldMk cId="2079134378" sldId="269"/>
            <ac:spMk id="35" creationId="{9A97C86A-04D6-40F7-AE84-31AB43E6A846}"/>
          </ac:spMkLst>
        </pc:spChg>
        <pc:spChg chg="add">
          <ac:chgData name="., Kannupriya" userId="bbe1d51e-bdc9-4ece-a6d7-3adef0af36aa" providerId="ADAL" clId="{3EEA94D1-9E3C-1B46-83F8-40BB98C443BF}" dt="2022-07-29T21:30:44.543" v="1802" actId="26606"/>
          <ac:spMkLst>
            <pc:docMk/>
            <pc:sldMk cId="2079134378" sldId="269"/>
            <ac:spMk id="36" creationId="{3ECA69A1-7536-43AC-85EF-C7106179F5ED}"/>
          </ac:spMkLst>
        </pc:spChg>
        <pc:grpChg chg="add del">
          <ac:chgData name="., Kannupriya" userId="bbe1d51e-bdc9-4ece-a6d7-3adef0af36aa" providerId="ADAL" clId="{3EEA94D1-9E3C-1B46-83F8-40BB98C443BF}" dt="2022-07-29T21:30:41.311" v="1797" actId="26606"/>
          <ac:grpSpMkLst>
            <pc:docMk/>
            <pc:sldMk cId="2079134378" sldId="269"/>
            <ac:grpSpMk id="20" creationId="{9DE3F54D-33BC-4382-A2AB-5E002F0F1166}"/>
          </ac:grpSpMkLst>
        </pc:grpChg>
        <pc:grpChg chg="add del">
          <ac:chgData name="., Kannupriya" userId="bbe1d51e-bdc9-4ece-a6d7-3adef0af36aa" providerId="ADAL" clId="{3EEA94D1-9E3C-1B46-83F8-40BB98C443BF}" dt="2022-07-29T21:30:44.534" v="1801" actId="26606"/>
          <ac:grpSpMkLst>
            <pc:docMk/>
            <pc:sldMk cId="2079134378" sldId="269"/>
            <ac:grpSpMk id="27" creationId="{9DE3F54D-33BC-4382-A2AB-5E002F0F1166}"/>
          </ac:grpSpMkLst>
        </pc:grpChg>
        <pc:picChg chg="mod">
          <ac:chgData name="., Kannupriya" userId="bbe1d51e-bdc9-4ece-a6d7-3adef0af36aa" providerId="ADAL" clId="{3EEA94D1-9E3C-1B46-83F8-40BB98C443BF}" dt="2022-07-29T21:30:53.864" v="1804" actId="14100"/>
          <ac:picMkLst>
            <pc:docMk/>
            <pc:sldMk cId="2079134378" sldId="269"/>
            <ac:picMk id="3" creationId="{F5A85713-6428-F16D-1B0A-405D1E886615}"/>
          </ac:picMkLst>
        </pc:picChg>
      </pc:sldChg>
      <pc:sldChg chg="addSp delSp modSp new mod setBg">
        <pc:chgData name="., Kannupriya" userId="bbe1d51e-bdc9-4ece-a6d7-3adef0af36aa" providerId="ADAL" clId="{3EEA94D1-9E3C-1B46-83F8-40BB98C443BF}" dt="2022-07-29T21:42:04.054" v="1955" actId="20577"/>
        <pc:sldMkLst>
          <pc:docMk/>
          <pc:sldMk cId="3668310476" sldId="271"/>
        </pc:sldMkLst>
        <pc:spChg chg="mod">
          <ac:chgData name="., Kannupriya" userId="bbe1d51e-bdc9-4ece-a6d7-3adef0af36aa" providerId="ADAL" clId="{3EEA94D1-9E3C-1B46-83F8-40BB98C443BF}" dt="2022-07-26T19:43:38.988" v="659" actId="20577"/>
          <ac:spMkLst>
            <pc:docMk/>
            <pc:sldMk cId="3668310476" sldId="271"/>
            <ac:spMk id="2" creationId="{5534DBA3-29E5-FA19-908C-AD41931B5F11}"/>
          </ac:spMkLst>
        </pc:spChg>
        <pc:spChg chg="add del mod">
          <ac:chgData name="., Kannupriya" userId="bbe1d51e-bdc9-4ece-a6d7-3adef0af36aa" providerId="ADAL" clId="{3EEA94D1-9E3C-1B46-83F8-40BB98C443BF}" dt="2022-07-26T19:41:09.692" v="611" actId="26606"/>
          <ac:spMkLst>
            <pc:docMk/>
            <pc:sldMk cId="3668310476" sldId="271"/>
            <ac:spMk id="3" creationId="{44F669B6-1CEC-98AC-6244-1ADD0194F5C3}"/>
          </ac:spMkLst>
        </pc:spChg>
        <pc:spChg chg="add del">
          <ac:chgData name="., Kannupriya" userId="bbe1d51e-bdc9-4ece-a6d7-3adef0af36aa" providerId="ADAL" clId="{3EEA94D1-9E3C-1B46-83F8-40BB98C443BF}" dt="2022-07-26T19:41:09.678" v="610" actId="26606"/>
          <ac:spMkLst>
            <pc:docMk/>
            <pc:sldMk cId="3668310476" sldId="271"/>
            <ac:spMk id="9" creationId="{5C8908E2-EE49-44D2-9428-A28D2312A8D5}"/>
          </ac:spMkLst>
        </pc:spChg>
        <pc:spChg chg="add del">
          <ac:chgData name="., Kannupriya" userId="bbe1d51e-bdc9-4ece-a6d7-3adef0af36aa" providerId="ADAL" clId="{3EEA94D1-9E3C-1B46-83F8-40BB98C443BF}" dt="2022-07-26T19:41:09.678" v="610" actId="26606"/>
          <ac:spMkLst>
            <pc:docMk/>
            <pc:sldMk cId="3668310476" sldId="271"/>
            <ac:spMk id="15" creationId="{7449A6C7-D15F-4AA5-BFA5-71A404B47016}"/>
          </ac:spMkLst>
        </pc:spChg>
        <pc:spChg chg="add del">
          <ac:chgData name="., Kannupriya" userId="bbe1d51e-bdc9-4ece-a6d7-3adef0af36aa" providerId="ADAL" clId="{3EEA94D1-9E3C-1B46-83F8-40BB98C443BF}" dt="2022-07-26T19:41:09.678" v="610" actId="26606"/>
          <ac:spMkLst>
            <pc:docMk/>
            <pc:sldMk cId="3668310476" sldId="271"/>
            <ac:spMk id="17" creationId="{ED888B23-07FA-482A-96DF-47E31AF1A603}"/>
          </ac:spMkLst>
        </pc:spChg>
        <pc:spChg chg="add del">
          <ac:chgData name="., Kannupriya" userId="bbe1d51e-bdc9-4ece-a6d7-3adef0af36aa" providerId="ADAL" clId="{3EEA94D1-9E3C-1B46-83F8-40BB98C443BF}" dt="2022-07-26T19:43:11.645" v="657" actId="26606"/>
          <ac:spMkLst>
            <pc:docMk/>
            <pc:sldMk cId="3668310476" sldId="271"/>
            <ac:spMk id="24" creationId="{6C4028FD-8BAA-4A19-BFDE-594D991B7552}"/>
          </ac:spMkLst>
        </pc:spChg>
        <pc:spChg chg="add">
          <ac:chgData name="., Kannupriya" userId="bbe1d51e-bdc9-4ece-a6d7-3adef0af36aa" providerId="ADAL" clId="{3EEA94D1-9E3C-1B46-83F8-40BB98C443BF}" dt="2022-07-26T19:43:11.683" v="658" actId="26606"/>
          <ac:spMkLst>
            <pc:docMk/>
            <pc:sldMk cId="3668310476" sldId="271"/>
            <ac:spMk id="26" creationId="{2E80C965-DB6D-4F81-9E9E-B027384D0BD6}"/>
          </ac:spMkLst>
        </pc:spChg>
        <pc:spChg chg="add">
          <ac:chgData name="., Kannupriya" userId="bbe1d51e-bdc9-4ece-a6d7-3adef0af36aa" providerId="ADAL" clId="{3EEA94D1-9E3C-1B46-83F8-40BB98C443BF}" dt="2022-07-26T19:43:11.683" v="658" actId="26606"/>
          <ac:spMkLst>
            <pc:docMk/>
            <pc:sldMk cId="3668310476" sldId="271"/>
            <ac:spMk id="27" creationId="{2B566528-1B12-4246-9431-5C2D7D081168}"/>
          </ac:spMkLst>
        </pc:spChg>
        <pc:spChg chg="add">
          <ac:chgData name="., Kannupriya" userId="bbe1d51e-bdc9-4ece-a6d7-3adef0af36aa" providerId="ADAL" clId="{3EEA94D1-9E3C-1B46-83F8-40BB98C443BF}" dt="2022-07-26T19:43:11.683" v="658" actId="26606"/>
          <ac:spMkLst>
            <pc:docMk/>
            <pc:sldMk cId="3668310476" sldId="271"/>
            <ac:spMk id="28" creationId="{A580F890-B085-4E95-96AA-55AEBEC5CE6E}"/>
          </ac:spMkLst>
        </pc:spChg>
        <pc:spChg chg="add">
          <ac:chgData name="., Kannupriya" userId="bbe1d51e-bdc9-4ece-a6d7-3adef0af36aa" providerId="ADAL" clId="{3EEA94D1-9E3C-1B46-83F8-40BB98C443BF}" dt="2022-07-26T19:43:11.683" v="658" actId="26606"/>
          <ac:spMkLst>
            <pc:docMk/>
            <pc:sldMk cId="3668310476" sldId="271"/>
            <ac:spMk id="30" creationId="{D3F51FEB-38FB-4F6C-9F7B-2F2AFAB65463}"/>
          </ac:spMkLst>
        </pc:spChg>
        <pc:spChg chg="add">
          <ac:chgData name="., Kannupriya" userId="bbe1d51e-bdc9-4ece-a6d7-3adef0af36aa" providerId="ADAL" clId="{3EEA94D1-9E3C-1B46-83F8-40BB98C443BF}" dt="2022-07-26T19:43:11.683" v="658" actId="26606"/>
          <ac:spMkLst>
            <pc:docMk/>
            <pc:sldMk cId="3668310476" sldId="271"/>
            <ac:spMk id="32" creationId="{1E547BA6-BAE0-43BB-A7CA-60F69CE252F0}"/>
          </ac:spMkLst>
        </pc:spChg>
        <pc:grpChg chg="add del">
          <ac:chgData name="., Kannupriya" userId="bbe1d51e-bdc9-4ece-a6d7-3adef0af36aa" providerId="ADAL" clId="{3EEA94D1-9E3C-1B46-83F8-40BB98C443BF}" dt="2022-07-26T19:41:09.678" v="610" actId="26606"/>
          <ac:grpSpMkLst>
            <pc:docMk/>
            <pc:sldMk cId="3668310476" sldId="271"/>
            <ac:grpSpMk id="11" creationId="{05314994-6337-4875-8CF5-652CAFE8342C}"/>
          </ac:grpSpMkLst>
        </pc:grpChg>
        <pc:graphicFrameChg chg="add del">
          <ac:chgData name="., Kannupriya" userId="bbe1d51e-bdc9-4ece-a6d7-3adef0af36aa" providerId="ADAL" clId="{3EEA94D1-9E3C-1B46-83F8-40BB98C443BF}" dt="2022-07-26T19:41:09.678" v="610" actId="26606"/>
          <ac:graphicFrameMkLst>
            <pc:docMk/>
            <pc:sldMk cId="3668310476" sldId="271"/>
            <ac:graphicFrameMk id="5" creationId="{64A8BBB6-7145-D165-FEEA-F4A701B56708}"/>
          </ac:graphicFrameMkLst>
        </pc:graphicFrameChg>
        <pc:graphicFrameChg chg="add mod modGraphic">
          <ac:chgData name="., Kannupriya" userId="bbe1d51e-bdc9-4ece-a6d7-3adef0af36aa" providerId="ADAL" clId="{3EEA94D1-9E3C-1B46-83F8-40BB98C443BF}" dt="2022-07-29T21:42:04.054" v="1955" actId="20577"/>
          <ac:graphicFrameMkLst>
            <pc:docMk/>
            <pc:sldMk cId="3668310476" sldId="271"/>
            <ac:graphicFrameMk id="19" creationId="{88C08A63-8F23-574A-4564-55F648F7195B}"/>
          </ac:graphicFrameMkLst>
        </pc:graphicFrameChg>
      </pc:sldChg>
      <pc:sldChg chg="addSp delSp modSp new mod ord setBg addAnim setClrOvrMap">
        <pc:chgData name="., Kannupriya" userId="bbe1d51e-bdc9-4ece-a6d7-3adef0af36aa" providerId="ADAL" clId="{3EEA94D1-9E3C-1B46-83F8-40BB98C443BF}" dt="2022-07-29T21:31:23.480" v="1808" actId="255"/>
        <pc:sldMkLst>
          <pc:docMk/>
          <pc:sldMk cId="608497741" sldId="275"/>
        </pc:sldMkLst>
        <pc:spChg chg="mod">
          <ac:chgData name="., Kannupriya" userId="bbe1d51e-bdc9-4ece-a6d7-3adef0af36aa" providerId="ADAL" clId="{3EEA94D1-9E3C-1B46-83F8-40BB98C443BF}" dt="2022-07-29T21:31:23.480" v="1808" actId="255"/>
          <ac:spMkLst>
            <pc:docMk/>
            <pc:sldMk cId="608497741" sldId="275"/>
            <ac:spMk id="2" creationId="{A86918E9-5084-F605-8910-527B93A166CD}"/>
          </ac:spMkLst>
        </pc:spChg>
        <pc:spChg chg="del mod">
          <ac:chgData name="., Kannupriya" userId="bbe1d51e-bdc9-4ece-a6d7-3adef0af36aa" providerId="ADAL" clId="{3EEA94D1-9E3C-1B46-83F8-40BB98C443BF}" dt="2022-07-26T19:45:54.548" v="690" actId="478"/>
          <ac:spMkLst>
            <pc:docMk/>
            <pc:sldMk cId="608497741" sldId="275"/>
            <ac:spMk id="3" creationId="{5C2786B4-640E-4C5A-4CD1-3FD82605F07E}"/>
          </ac:spMkLst>
        </pc:spChg>
        <pc:spChg chg="add del">
          <ac:chgData name="., Kannupriya" userId="bbe1d51e-bdc9-4ece-a6d7-3adef0af36aa" providerId="ADAL" clId="{3EEA94D1-9E3C-1B46-83F8-40BB98C443BF}" dt="2022-07-29T21:31:08.872" v="1805" actId="26606"/>
          <ac:spMkLst>
            <pc:docMk/>
            <pc:sldMk cId="608497741" sldId="275"/>
            <ac:spMk id="3079" creationId="{E49CC64F-7275-4E33-961B-0C5CDC439875}"/>
          </ac:spMkLst>
        </pc:spChg>
        <pc:spChg chg="add">
          <ac:chgData name="., Kannupriya" userId="bbe1d51e-bdc9-4ece-a6d7-3adef0af36aa" providerId="ADAL" clId="{3EEA94D1-9E3C-1B46-83F8-40BB98C443BF}" dt="2022-07-29T21:31:08.872" v="1805" actId="26606"/>
          <ac:spMkLst>
            <pc:docMk/>
            <pc:sldMk cId="608497741" sldId="275"/>
            <ac:spMk id="3084" creationId="{9B7AD9F6-8CE7-4299-8FC6-328F4DCD3FF9}"/>
          </ac:spMkLst>
        </pc:spChg>
        <pc:spChg chg="add">
          <ac:chgData name="., Kannupriya" userId="bbe1d51e-bdc9-4ece-a6d7-3adef0af36aa" providerId="ADAL" clId="{3EEA94D1-9E3C-1B46-83F8-40BB98C443BF}" dt="2022-07-29T21:31:08.872" v="1805" actId="26606"/>
          <ac:spMkLst>
            <pc:docMk/>
            <pc:sldMk cId="608497741" sldId="275"/>
            <ac:spMk id="3086" creationId="{F49775AF-8896-43EE-92C6-83497D6DC56F}"/>
          </ac:spMkLst>
        </pc:spChg>
        <pc:picChg chg="add mod">
          <ac:chgData name="., Kannupriya" userId="bbe1d51e-bdc9-4ece-a6d7-3adef0af36aa" providerId="ADAL" clId="{3EEA94D1-9E3C-1B46-83F8-40BB98C443BF}" dt="2022-07-29T21:31:08.872" v="1805" actId="26606"/>
          <ac:picMkLst>
            <pc:docMk/>
            <pc:sldMk cId="608497741" sldId="275"/>
            <ac:picMk id="3074" creationId="{C99E1C28-EC8C-1EB1-2D8B-5ABBB81C20E2}"/>
          </ac:picMkLst>
        </pc:picChg>
      </pc:sldChg>
      <pc:sldChg chg="del">
        <pc:chgData name="., Kannupriya" userId="bbe1d51e-bdc9-4ece-a6d7-3adef0af36aa" providerId="ADAL" clId="{3EEA94D1-9E3C-1B46-83F8-40BB98C443BF}" dt="2022-07-26T20:07:06.227" v="1045" actId="2696"/>
        <pc:sldMkLst>
          <pc:docMk/>
          <pc:sldMk cId="1158847615" sldId="276"/>
        </pc:sldMkLst>
      </pc:sldChg>
      <pc:sldChg chg="addSp delSp modSp new mod setBg">
        <pc:chgData name="., Kannupriya" userId="bbe1d51e-bdc9-4ece-a6d7-3adef0af36aa" providerId="ADAL" clId="{3EEA94D1-9E3C-1B46-83F8-40BB98C443BF}" dt="2022-07-29T21:36:42.601" v="1878" actId="207"/>
        <pc:sldMkLst>
          <pc:docMk/>
          <pc:sldMk cId="524981949" sldId="277"/>
        </pc:sldMkLst>
        <pc:spChg chg="mod">
          <ac:chgData name="., Kannupriya" userId="bbe1d51e-bdc9-4ece-a6d7-3adef0af36aa" providerId="ADAL" clId="{3EEA94D1-9E3C-1B46-83F8-40BB98C443BF}" dt="2022-07-29T21:36:42.601" v="1878" actId="207"/>
          <ac:spMkLst>
            <pc:docMk/>
            <pc:sldMk cId="524981949" sldId="277"/>
            <ac:spMk id="2" creationId="{0A39A207-9CF4-1246-38BD-B9C33E6E2E22}"/>
          </ac:spMkLst>
        </pc:spChg>
        <pc:spChg chg="mod">
          <ac:chgData name="., Kannupriya" userId="bbe1d51e-bdc9-4ece-a6d7-3adef0af36aa" providerId="ADAL" clId="{3EEA94D1-9E3C-1B46-83F8-40BB98C443BF}" dt="2022-07-29T21:36:39.347" v="1877" actId="207"/>
          <ac:spMkLst>
            <pc:docMk/>
            <pc:sldMk cId="524981949" sldId="277"/>
            <ac:spMk id="3" creationId="{A8587EE6-C475-8029-D42E-F2B11795F2DA}"/>
          </ac:spMkLst>
        </pc:spChg>
        <pc:spChg chg="add del">
          <ac:chgData name="., Kannupriya" userId="bbe1d51e-bdc9-4ece-a6d7-3adef0af36aa" providerId="ADAL" clId="{3EEA94D1-9E3C-1B46-83F8-40BB98C443BF}" dt="2022-07-26T19:51:52.972" v="743" actId="26606"/>
          <ac:spMkLst>
            <pc:docMk/>
            <pc:sldMk cId="524981949" sldId="277"/>
            <ac:spMk id="9" creationId="{04812C46-200A-4DEB-A05E-3ED6C68C2387}"/>
          </ac:spMkLst>
        </pc:spChg>
        <pc:spChg chg="add del">
          <ac:chgData name="., Kannupriya" userId="bbe1d51e-bdc9-4ece-a6d7-3adef0af36aa" providerId="ADAL" clId="{3EEA94D1-9E3C-1B46-83F8-40BB98C443BF}" dt="2022-07-26T19:51:52.972" v="743" actId="26606"/>
          <ac:spMkLst>
            <pc:docMk/>
            <pc:sldMk cId="524981949" sldId="277"/>
            <ac:spMk id="11" creationId="{D1EA859B-E555-4109-94F3-6700E046E008}"/>
          </ac:spMkLst>
        </pc:spChg>
        <pc:spChg chg="add del">
          <ac:chgData name="., Kannupriya" userId="bbe1d51e-bdc9-4ece-a6d7-3adef0af36aa" providerId="ADAL" clId="{3EEA94D1-9E3C-1B46-83F8-40BB98C443BF}" dt="2022-07-26T19:51:52.964" v="742" actId="26606"/>
          <ac:spMkLst>
            <pc:docMk/>
            <pc:sldMk cId="524981949" sldId="277"/>
            <ac:spMk id="16" creationId="{E0B3B37B-5EEE-4DC4-802A-66F9A2C94B7D}"/>
          </ac:spMkLst>
        </pc:spChg>
        <pc:spChg chg="add del">
          <ac:chgData name="., Kannupriya" userId="bbe1d51e-bdc9-4ece-a6d7-3adef0af36aa" providerId="ADAL" clId="{3EEA94D1-9E3C-1B46-83F8-40BB98C443BF}" dt="2022-07-26T19:51:52.964" v="742" actId="26606"/>
          <ac:spMkLst>
            <pc:docMk/>
            <pc:sldMk cId="524981949" sldId="277"/>
            <ac:spMk id="18" creationId="{494CEDA0-FD8E-491B-8792-69F93BDA3937}"/>
          </ac:spMkLst>
        </pc:spChg>
        <pc:spChg chg="add del">
          <ac:chgData name="., Kannupriya" userId="bbe1d51e-bdc9-4ece-a6d7-3adef0af36aa" providerId="ADAL" clId="{3EEA94D1-9E3C-1B46-83F8-40BB98C443BF}" dt="2022-07-26T19:51:52.964" v="742" actId="26606"/>
          <ac:spMkLst>
            <pc:docMk/>
            <pc:sldMk cId="524981949" sldId="277"/>
            <ac:spMk id="20" creationId="{0FD3EBBB-DFE8-4525-B1BF-BE7BBC8DFA7C}"/>
          </ac:spMkLst>
        </pc:spChg>
        <pc:spChg chg="add del">
          <ac:chgData name="., Kannupriya" userId="bbe1d51e-bdc9-4ece-a6d7-3adef0af36aa" providerId="ADAL" clId="{3EEA94D1-9E3C-1B46-83F8-40BB98C443BF}" dt="2022-07-26T19:51:52.964" v="742" actId="26606"/>
          <ac:spMkLst>
            <pc:docMk/>
            <pc:sldMk cId="524981949" sldId="277"/>
            <ac:spMk id="22" creationId="{A9362A14-6FB8-4FFC-AAA0-2E5AFF8A8D36}"/>
          </ac:spMkLst>
        </pc:spChg>
        <pc:spChg chg="add">
          <ac:chgData name="., Kannupriya" userId="bbe1d51e-bdc9-4ece-a6d7-3adef0af36aa" providerId="ADAL" clId="{3EEA94D1-9E3C-1B46-83F8-40BB98C443BF}" dt="2022-07-26T19:51:52.972" v="743" actId="26606"/>
          <ac:spMkLst>
            <pc:docMk/>
            <pc:sldMk cId="524981949" sldId="277"/>
            <ac:spMk id="24" creationId="{B47A3059-69F2-4E12-ACD8-A5FE28191966}"/>
          </ac:spMkLst>
        </pc:spChg>
        <pc:spChg chg="add">
          <ac:chgData name="., Kannupriya" userId="bbe1d51e-bdc9-4ece-a6d7-3adef0af36aa" providerId="ADAL" clId="{3EEA94D1-9E3C-1B46-83F8-40BB98C443BF}" dt="2022-07-26T19:51:52.972" v="743" actId="26606"/>
          <ac:spMkLst>
            <pc:docMk/>
            <pc:sldMk cId="524981949" sldId="277"/>
            <ac:spMk id="25" creationId="{33AE4636-AEEC-45D6-84D4-7AC2DA48ECF8}"/>
          </ac:spMkLst>
        </pc:spChg>
        <pc:spChg chg="add">
          <ac:chgData name="., Kannupriya" userId="bbe1d51e-bdc9-4ece-a6d7-3adef0af36aa" providerId="ADAL" clId="{3EEA94D1-9E3C-1B46-83F8-40BB98C443BF}" dt="2022-07-26T19:51:52.972" v="743" actId="26606"/>
          <ac:spMkLst>
            <pc:docMk/>
            <pc:sldMk cId="524981949" sldId="277"/>
            <ac:spMk id="26" creationId="{8D9CE0F4-2EB2-4F1F-8AAC-DB3571D9FE10}"/>
          </ac:spMkLst>
        </pc:spChg>
        <pc:picChg chg="add mod ord">
          <ac:chgData name="., Kannupriya" userId="bbe1d51e-bdc9-4ece-a6d7-3adef0af36aa" providerId="ADAL" clId="{3EEA94D1-9E3C-1B46-83F8-40BB98C443BF}" dt="2022-07-26T19:51:52.972" v="743" actId="26606"/>
          <ac:picMkLst>
            <pc:docMk/>
            <pc:sldMk cId="524981949" sldId="277"/>
            <ac:picMk id="5" creationId="{99212A70-57F8-6096-60DF-3026E2E50350}"/>
          </ac:picMkLst>
        </pc:picChg>
      </pc:sldChg>
      <pc:sldChg chg="addSp delSp modSp mod ord setBg setClrOvrMap">
        <pc:chgData name="., Kannupriya" userId="bbe1d51e-bdc9-4ece-a6d7-3adef0af36aa" providerId="ADAL" clId="{3EEA94D1-9E3C-1B46-83F8-40BB98C443BF}" dt="2022-07-29T21:35:01.740" v="1868" actId="207"/>
        <pc:sldMkLst>
          <pc:docMk/>
          <pc:sldMk cId="1282111303" sldId="278"/>
        </pc:sldMkLst>
        <pc:spChg chg="del">
          <ac:chgData name="., Kannupriya" userId="bbe1d51e-bdc9-4ece-a6d7-3adef0af36aa" providerId="ADAL" clId="{3EEA94D1-9E3C-1B46-83F8-40BB98C443BF}" dt="2022-07-26T19:59:54.273" v="906" actId="478"/>
          <ac:spMkLst>
            <pc:docMk/>
            <pc:sldMk cId="1282111303" sldId="278"/>
            <ac:spMk id="2" creationId="{9AA515BA-419D-8264-ED3B-4B030DD852CB}"/>
          </ac:spMkLst>
        </pc:spChg>
        <pc:spChg chg="del mod">
          <ac:chgData name="., Kannupriya" userId="bbe1d51e-bdc9-4ece-a6d7-3adef0af36aa" providerId="ADAL" clId="{3EEA94D1-9E3C-1B46-83F8-40BB98C443BF}" dt="2022-07-26T20:01:56.885" v="960" actId="26606"/>
          <ac:spMkLst>
            <pc:docMk/>
            <pc:sldMk cId="1282111303" sldId="278"/>
            <ac:spMk id="3" creationId="{96D4A4B4-4F66-E5E2-B858-BA3DE4F6FEF9}"/>
          </ac:spMkLst>
        </pc:spChg>
        <pc:spChg chg="add del">
          <ac:chgData name="., Kannupriya" userId="bbe1d51e-bdc9-4ece-a6d7-3adef0af36aa" providerId="ADAL" clId="{3EEA94D1-9E3C-1B46-83F8-40BB98C443BF}" dt="2022-07-26T20:03:50.409" v="1026" actId="26606"/>
          <ac:spMkLst>
            <pc:docMk/>
            <pc:sldMk cId="1282111303" sldId="278"/>
            <ac:spMk id="9" creationId="{8DF67618-B87B-4195-8E24-3B126F79FF55}"/>
          </ac:spMkLst>
        </pc:spChg>
        <pc:spChg chg="add del">
          <ac:chgData name="., Kannupriya" userId="bbe1d51e-bdc9-4ece-a6d7-3adef0af36aa" providerId="ADAL" clId="{3EEA94D1-9E3C-1B46-83F8-40BB98C443BF}" dt="2022-07-26T20:03:50.409" v="1026" actId="26606"/>
          <ac:spMkLst>
            <pc:docMk/>
            <pc:sldMk cId="1282111303" sldId="278"/>
            <ac:spMk id="11" creationId="{64960379-9FF9-400A-A8A8-F5AB633FD3BF}"/>
          </ac:spMkLst>
        </pc:spChg>
        <pc:spChg chg="add del">
          <ac:chgData name="., Kannupriya" userId="bbe1d51e-bdc9-4ece-a6d7-3adef0af36aa" providerId="ADAL" clId="{3EEA94D1-9E3C-1B46-83F8-40BB98C443BF}" dt="2022-07-26T20:06:03.761" v="1039" actId="26606"/>
          <ac:spMkLst>
            <pc:docMk/>
            <pc:sldMk cId="1282111303" sldId="278"/>
            <ac:spMk id="5126" creationId="{03AF1C04-3FEF-41BD-BB84-2F263765BEBC}"/>
          </ac:spMkLst>
        </pc:spChg>
        <pc:spChg chg="add del">
          <ac:chgData name="., Kannupriya" userId="bbe1d51e-bdc9-4ece-a6d7-3adef0af36aa" providerId="ADAL" clId="{3EEA94D1-9E3C-1B46-83F8-40BB98C443BF}" dt="2022-07-26T20:03:49.648" v="1023" actId="26606"/>
          <ac:spMkLst>
            <pc:docMk/>
            <pc:sldMk cId="1282111303" sldId="278"/>
            <ac:spMk id="5127" creationId="{56C20283-73E0-40EC-8AD8-057F581F64C2}"/>
          </ac:spMkLst>
        </pc:spChg>
        <pc:spChg chg="add del">
          <ac:chgData name="., Kannupriya" userId="bbe1d51e-bdc9-4ece-a6d7-3adef0af36aa" providerId="ADAL" clId="{3EEA94D1-9E3C-1B46-83F8-40BB98C443BF}" dt="2022-07-26T20:03:49.648" v="1023" actId="26606"/>
          <ac:spMkLst>
            <pc:docMk/>
            <pc:sldMk cId="1282111303" sldId="278"/>
            <ac:spMk id="5129" creationId="{3FCC729B-E528-40C3-82D3-BA4375575E87}"/>
          </ac:spMkLst>
        </pc:spChg>
        <pc:spChg chg="add del">
          <ac:chgData name="., Kannupriya" userId="bbe1d51e-bdc9-4ece-a6d7-3adef0af36aa" providerId="ADAL" clId="{3EEA94D1-9E3C-1B46-83F8-40BB98C443BF}" dt="2022-07-26T20:03:49.648" v="1023" actId="26606"/>
          <ac:spMkLst>
            <pc:docMk/>
            <pc:sldMk cId="1282111303" sldId="278"/>
            <ac:spMk id="5131" creationId="{58F1FB8D-1842-4A04-998D-6CF047AB2790}"/>
          </ac:spMkLst>
        </pc:spChg>
        <pc:spChg chg="add del">
          <ac:chgData name="., Kannupriya" userId="bbe1d51e-bdc9-4ece-a6d7-3adef0af36aa" providerId="ADAL" clId="{3EEA94D1-9E3C-1B46-83F8-40BB98C443BF}" dt="2022-07-26T20:03:50.347" v="1025" actId="26606"/>
          <ac:spMkLst>
            <pc:docMk/>
            <pc:sldMk cId="1282111303" sldId="278"/>
            <ac:spMk id="5133" creationId="{F821940F-7A1D-4ACC-85B4-A932898ABB37}"/>
          </ac:spMkLst>
        </pc:spChg>
        <pc:spChg chg="add del">
          <ac:chgData name="., Kannupriya" userId="bbe1d51e-bdc9-4ece-a6d7-3adef0af36aa" providerId="ADAL" clId="{3EEA94D1-9E3C-1B46-83F8-40BB98C443BF}" dt="2022-07-26T20:03:50.347" v="1025" actId="26606"/>
          <ac:spMkLst>
            <pc:docMk/>
            <pc:sldMk cId="1282111303" sldId="278"/>
            <ac:spMk id="5134" creationId="{16674508-81D3-48CF-96BF-7FC60EAA572A}"/>
          </ac:spMkLst>
        </pc:spChg>
        <pc:spChg chg="add del">
          <ac:chgData name="., Kannupriya" userId="bbe1d51e-bdc9-4ece-a6d7-3adef0af36aa" providerId="ADAL" clId="{3EEA94D1-9E3C-1B46-83F8-40BB98C443BF}" dt="2022-07-26T20:04:29.361" v="1032" actId="26606"/>
          <ac:spMkLst>
            <pc:docMk/>
            <pc:sldMk cId="1282111303" sldId="278"/>
            <ac:spMk id="5136" creationId="{04812C46-200A-4DEB-A05E-3ED6C68C2387}"/>
          </ac:spMkLst>
        </pc:spChg>
        <pc:spChg chg="add del">
          <ac:chgData name="., Kannupriya" userId="bbe1d51e-bdc9-4ece-a6d7-3adef0af36aa" providerId="ADAL" clId="{3EEA94D1-9E3C-1B46-83F8-40BB98C443BF}" dt="2022-07-26T20:04:29.361" v="1032" actId="26606"/>
          <ac:spMkLst>
            <pc:docMk/>
            <pc:sldMk cId="1282111303" sldId="278"/>
            <ac:spMk id="5137" creationId="{D1EA859B-E555-4109-94F3-6700E046E008}"/>
          </ac:spMkLst>
        </pc:spChg>
        <pc:spChg chg="add del">
          <ac:chgData name="., Kannupriya" userId="bbe1d51e-bdc9-4ece-a6d7-3adef0af36aa" providerId="ADAL" clId="{3EEA94D1-9E3C-1B46-83F8-40BB98C443BF}" dt="2022-07-26T20:04:29.300" v="1031" actId="26606"/>
          <ac:spMkLst>
            <pc:docMk/>
            <pc:sldMk cId="1282111303" sldId="278"/>
            <ac:spMk id="5142" creationId="{04812C46-200A-4DEB-A05E-3ED6C68C2387}"/>
          </ac:spMkLst>
        </pc:spChg>
        <pc:spChg chg="add del">
          <ac:chgData name="., Kannupriya" userId="bbe1d51e-bdc9-4ece-a6d7-3adef0af36aa" providerId="ADAL" clId="{3EEA94D1-9E3C-1B46-83F8-40BB98C443BF}" dt="2022-07-26T20:04:29.300" v="1031" actId="26606"/>
          <ac:spMkLst>
            <pc:docMk/>
            <pc:sldMk cId="1282111303" sldId="278"/>
            <ac:spMk id="5144" creationId="{D1EA859B-E555-4109-94F3-6700E046E008}"/>
          </ac:spMkLst>
        </pc:spChg>
        <pc:spChg chg="add del">
          <ac:chgData name="., Kannupriya" userId="bbe1d51e-bdc9-4ece-a6d7-3adef0af36aa" providerId="ADAL" clId="{3EEA94D1-9E3C-1B46-83F8-40BB98C443BF}" dt="2022-07-26T20:05:34.180" v="1036" actId="26606"/>
          <ac:spMkLst>
            <pc:docMk/>
            <pc:sldMk cId="1282111303" sldId="278"/>
            <ac:spMk id="5146" creationId="{F821940F-7A1D-4ACC-85B4-A932898ABB37}"/>
          </ac:spMkLst>
        </pc:spChg>
        <pc:spChg chg="add del">
          <ac:chgData name="., Kannupriya" userId="bbe1d51e-bdc9-4ece-a6d7-3adef0af36aa" providerId="ADAL" clId="{3EEA94D1-9E3C-1B46-83F8-40BB98C443BF}" dt="2022-07-26T20:05:34.180" v="1036" actId="26606"/>
          <ac:spMkLst>
            <pc:docMk/>
            <pc:sldMk cId="1282111303" sldId="278"/>
            <ac:spMk id="5147" creationId="{16674508-81D3-48CF-96BF-7FC60EAA572A}"/>
          </ac:spMkLst>
        </pc:spChg>
        <pc:spChg chg="add del">
          <ac:chgData name="., Kannupriya" userId="bbe1d51e-bdc9-4ece-a6d7-3adef0af36aa" providerId="ADAL" clId="{3EEA94D1-9E3C-1B46-83F8-40BB98C443BF}" dt="2022-07-26T20:06:04.492" v="1041" actId="26606"/>
          <ac:spMkLst>
            <pc:docMk/>
            <pc:sldMk cId="1282111303" sldId="278"/>
            <ac:spMk id="5153" creationId="{22587ECF-85E9-4393-9D87-8EB6F3F6C208}"/>
          </ac:spMkLst>
        </pc:spChg>
        <pc:spChg chg="add del">
          <ac:chgData name="., Kannupriya" userId="bbe1d51e-bdc9-4ece-a6d7-3adef0af36aa" providerId="ADAL" clId="{3EEA94D1-9E3C-1B46-83F8-40BB98C443BF}" dt="2022-07-26T20:06:27.672" v="1043" actId="26606"/>
          <ac:spMkLst>
            <pc:docMk/>
            <pc:sldMk cId="1282111303" sldId="278"/>
            <ac:spMk id="5155" creationId="{2B566528-1B12-4246-9431-5C2D7D081168}"/>
          </ac:spMkLst>
        </pc:spChg>
        <pc:spChg chg="add del">
          <ac:chgData name="., Kannupriya" userId="bbe1d51e-bdc9-4ece-a6d7-3adef0af36aa" providerId="ADAL" clId="{3EEA94D1-9E3C-1B46-83F8-40BB98C443BF}" dt="2022-07-26T20:07:50.224" v="1047" actId="26606"/>
          <ac:spMkLst>
            <pc:docMk/>
            <pc:sldMk cId="1282111303" sldId="278"/>
            <ac:spMk id="5165" creationId="{2B566528-1B12-4246-9431-5C2D7D081168}"/>
          </ac:spMkLst>
        </pc:spChg>
        <pc:spChg chg="add del">
          <ac:chgData name="., Kannupriya" userId="bbe1d51e-bdc9-4ece-a6d7-3adef0af36aa" providerId="ADAL" clId="{3EEA94D1-9E3C-1B46-83F8-40BB98C443BF}" dt="2022-07-26T20:08:14.325" v="1050" actId="26606"/>
          <ac:spMkLst>
            <pc:docMk/>
            <pc:sldMk cId="1282111303" sldId="278"/>
            <ac:spMk id="5178" creationId="{92468898-5A6E-4D55-85EC-308E785EE06C}"/>
          </ac:spMkLst>
        </pc:spChg>
        <pc:spChg chg="add del">
          <ac:chgData name="., Kannupriya" userId="bbe1d51e-bdc9-4ece-a6d7-3adef0af36aa" providerId="ADAL" clId="{3EEA94D1-9E3C-1B46-83F8-40BB98C443BF}" dt="2022-07-26T20:08:14.325" v="1050" actId="26606"/>
          <ac:spMkLst>
            <pc:docMk/>
            <pc:sldMk cId="1282111303" sldId="278"/>
            <ac:spMk id="5180" creationId="{3E23A947-2D45-4208-AE2B-64948C87A3EB}"/>
          </ac:spMkLst>
        </pc:spChg>
        <pc:spChg chg="add del">
          <ac:chgData name="., Kannupriya" userId="bbe1d51e-bdc9-4ece-a6d7-3adef0af36aa" providerId="ADAL" clId="{3EEA94D1-9E3C-1B46-83F8-40BB98C443BF}" dt="2022-07-26T20:08:14.325" v="1050" actId="26606"/>
          <ac:spMkLst>
            <pc:docMk/>
            <pc:sldMk cId="1282111303" sldId="278"/>
            <ac:spMk id="5182" creationId="{E5BBB0F9-6A59-4D02-A9C7-A2D6516684CE}"/>
          </ac:spMkLst>
        </pc:spChg>
        <pc:spChg chg="add">
          <ac:chgData name="., Kannupriya" userId="bbe1d51e-bdc9-4ece-a6d7-3adef0af36aa" providerId="ADAL" clId="{3EEA94D1-9E3C-1B46-83F8-40BB98C443BF}" dt="2022-07-26T20:08:14.325" v="1050" actId="26606"/>
          <ac:spMkLst>
            <pc:docMk/>
            <pc:sldMk cId="1282111303" sldId="278"/>
            <ac:spMk id="5187" creationId="{2B566528-1B12-4246-9431-5C2D7D081168}"/>
          </ac:spMkLst>
        </pc:spChg>
        <pc:grpChg chg="add del">
          <ac:chgData name="., Kannupriya" userId="bbe1d51e-bdc9-4ece-a6d7-3adef0af36aa" providerId="ADAL" clId="{3EEA94D1-9E3C-1B46-83F8-40BB98C443BF}" dt="2022-07-26T20:03:50.409" v="1026" actId="26606"/>
          <ac:grpSpMkLst>
            <pc:docMk/>
            <pc:sldMk cId="1282111303" sldId="278"/>
            <ac:grpSpMk id="13" creationId="{2C491629-AE25-486B-9B22-2CE4EE8F7E47}"/>
          </ac:grpSpMkLst>
        </pc:grpChg>
        <pc:grpChg chg="add del">
          <ac:chgData name="., Kannupriya" userId="bbe1d51e-bdc9-4ece-a6d7-3adef0af36aa" providerId="ADAL" clId="{3EEA94D1-9E3C-1B46-83F8-40BB98C443BF}" dt="2022-07-26T20:03:50.409" v="1026" actId="26606"/>
          <ac:grpSpMkLst>
            <pc:docMk/>
            <pc:sldMk cId="1282111303" sldId="278"/>
            <ac:grpSpMk id="17" creationId="{43F5E015-E085-4624-B431-B42414448684}"/>
          </ac:grpSpMkLst>
        </pc:grpChg>
        <pc:grpChg chg="add del">
          <ac:chgData name="., Kannupriya" userId="bbe1d51e-bdc9-4ece-a6d7-3adef0af36aa" providerId="ADAL" clId="{3EEA94D1-9E3C-1B46-83F8-40BB98C443BF}" dt="2022-07-26T20:06:03.761" v="1039" actId="26606"/>
          <ac:grpSpMkLst>
            <pc:docMk/>
            <pc:sldMk cId="1282111303" sldId="278"/>
            <ac:grpSpMk id="5128" creationId="{2DD5E267-EB6F-47DF-ABEF-2C1BED44DAC6}"/>
          </ac:grpSpMkLst>
        </pc:grpChg>
        <pc:grpChg chg="add del">
          <ac:chgData name="., Kannupriya" userId="bbe1d51e-bdc9-4ece-a6d7-3adef0af36aa" providerId="ADAL" clId="{3EEA94D1-9E3C-1B46-83F8-40BB98C443BF}" dt="2022-07-26T20:06:03.761" v="1039" actId="26606"/>
          <ac:grpSpMkLst>
            <pc:docMk/>
            <pc:sldMk cId="1282111303" sldId="278"/>
            <ac:grpSpMk id="5135" creationId="{66828D02-A05D-412B-9F20-B68E970B9FC2}"/>
          </ac:grpSpMkLst>
        </pc:grpChg>
        <pc:grpChg chg="add del">
          <ac:chgData name="., Kannupriya" userId="bbe1d51e-bdc9-4ece-a6d7-3adef0af36aa" providerId="ADAL" clId="{3EEA94D1-9E3C-1B46-83F8-40BB98C443BF}" dt="2022-07-26T20:06:03.761" v="1039" actId="26606"/>
          <ac:grpSpMkLst>
            <pc:docMk/>
            <pc:sldMk cId="1282111303" sldId="278"/>
            <ac:grpSpMk id="5139" creationId="{E27AF472-EAE3-4572-AB69-B92BD10DBC6D}"/>
          </ac:grpSpMkLst>
        </pc:grpChg>
        <pc:grpChg chg="add del">
          <ac:chgData name="., Kannupriya" userId="bbe1d51e-bdc9-4ece-a6d7-3adef0af36aa" providerId="ADAL" clId="{3EEA94D1-9E3C-1B46-83F8-40BB98C443BF}" dt="2022-07-26T20:06:27.672" v="1043" actId="26606"/>
          <ac:grpSpMkLst>
            <pc:docMk/>
            <pc:sldMk cId="1282111303" sldId="278"/>
            <ac:grpSpMk id="5156" creationId="{4724F874-E407-41A5-918C-1CF5DF5269E1}"/>
          </ac:grpSpMkLst>
        </pc:grpChg>
        <pc:grpChg chg="add del">
          <ac:chgData name="., Kannupriya" userId="bbe1d51e-bdc9-4ece-a6d7-3adef0af36aa" providerId="ADAL" clId="{3EEA94D1-9E3C-1B46-83F8-40BB98C443BF}" dt="2022-07-26T20:06:27.672" v="1043" actId="26606"/>
          <ac:grpSpMkLst>
            <pc:docMk/>
            <pc:sldMk cId="1282111303" sldId="278"/>
            <ac:grpSpMk id="5158" creationId="{DC8D6E3B-FFED-480F-941D-FE376375B8B7}"/>
          </ac:grpSpMkLst>
        </pc:grpChg>
        <pc:grpChg chg="add del">
          <ac:chgData name="., Kannupriya" userId="bbe1d51e-bdc9-4ece-a6d7-3adef0af36aa" providerId="ADAL" clId="{3EEA94D1-9E3C-1B46-83F8-40BB98C443BF}" dt="2022-07-26T20:07:50.224" v="1047" actId="26606"/>
          <ac:grpSpMkLst>
            <pc:docMk/>
            <pc:sldMk cId="1282111303" sldId="278"/>
            <ac:grpSpMk id="5167" creationId="{4724F874-E407-41A5-918C-1CF5DF5269E1}"/>
          </ac:grpSpMkLst>
        </pc:grpChg>
        <pc:grpChg chg="add del">
          <ac:chgData name="., Kannupriya" userId="bbe1d51e-bdc9-4ece-a6d7-3adef0af36aa" providerId="ADAL" clId="{3EEA94D1-9E3C-1B46-83F8-40BB98C443BF}" dt="2022-07-26T20:07:50.224" v="1047" actId="26606"/>
          <ac:grpSpMkLst>
            <pc:docMk/>
            <pc:sldMk cId="1282111303" sldId="278"/>
            <ac:grpSpMk id="5171" creationId="{DC8D6E3B-FFED-480F-941D-FE376375B8B7}"/>
          </ac:grpSpMkLst>
        </pc:grpChg>
        <pc:grpChg chg="add">
          <ac:chgData name="., Kannupriya" userId="bbe1d51e-bdc9-4ece-a6d7-3adef0af36aa" providerId="ADAL" clId="{3EEA94D1-9E3C-1B46-83F8-40BB98C443BF}" dt="2022-07-26T20:08:14.325" v="1050" actId="26606"/>
          <ac:grpSpMkLst>
            <pc:docMk/>
            <pc:sldMk cId="1282111303" sldId="278"/>
            <ac:grpSpMk id="5189" creationId="{287F69AB-2350-44E3-9076-00265B93F313}"/>
          </ac:grpSpMkLst>
        </pc:grpChg>
        <pc:grpChg chg="add">
          <ac:chgData name="., Kannupriya" userId="bbe1d51e-bdc9-4ece-a6d7-3adef0af36aa" providerId="ADAL" clId="{3EEA94D1-9E3C-1B46-83F8-40BB98C443BF}" dt="2022-07-26T20:08:14.325" v="1050" actId="26606"/>
          <ac:grpSpMkLst>
            <pc:docMk/>
            <pc:sldMk cId="1282111303" sldId="278"/>
            <ac:grpSpMk id="5193" creationId="{3EA7D759-6BEF-4CBD-A325-BCFA77832B3F}"/>
          </ac:grpSpMkLst>
        </pc:grpChg>
        <pc:graphicFrameChg chg="add mod ord modGraphic">
          <ac:chgData name="., Kannupriya" userId="bbe1d51e-bdc9-4ece-a6d7-3adef0af36aa" providerId="ADAL" clId="{3EEA94D1-9E3C-1B46-83F8-40BB98C443BF}" dt="2022-07-29T21:35:01.740" v="1868" actId="207"/>
          <ac:graphicFrameMkLst>
            <pc:docMk/>
            <pc:sldMk cId="1282111303" sldId="278"/>
            <ac:graphicFrameMk id="5" creationId="{413B4BEE-41CA-077A-BCED-1707023C10FA}"/>
          </ac:graphicFrameMkLst>
        </pc:graphicFrameChg>
        <pc:picChg chg="add del mod">
          <ac:chgData name="., Kannupriya" userId="bbe1d51e-bdc9-4ece-a6d7-3adef0af36aa" providerId="ADAL" clId="{3EEA94D1-9E3C-1B46-83F8-40BB98C443BF}" dt="2022-07-26T20:05:28.747" v="1033" actId="478"/>
          <ac:picMkLst>
            <pc:docMk/>
            <pc:sldMk cId="1282111303" sldId="278"/>
            <ac:picMk id="5122" creationId="{2732406C-1656-6A8D-368C-561D79C7DCF0}"/>
          </ac:picMkLst>
        </pc:picChg>
        <pc:picChg chg="add mod">
          <ac:chgData name="., Kannupriya" userId="bbe1d51e-bdc9-4ece-a6d7-3adef0af36aa" providerId="ADAL" clId="{3EEA94D1-9E3C-1B46-83F8-40BB98C443BF}" dt="2022-07-26T20:08:22.427" v="1052" actId="14100"/>
          <ac:picMkLst>
            <pc:docMk/>
            <pc:sldMk cId="1282111303" sldId="278"/>
            <ac:picMk id="5124" creationId="{CE5FE219-5A86-A9D3-5C46-2BE05B889998}"/>
          </ac:picMkLst>
        </pc:picChg>
      </pc:sldChg>
      <pc:sldChg chg="addSp delSp modSp new mod ord setBg">
        <pc:chgData name="., Kannupriya" userId="bbe1d51e-bdc9-4ece-a6d7-3adef0af36aa" providerId="ADAL" clId="{3EEA94D1-9E3C-1B46-83F8-40BB98C443BF}" dt="2022-07-29T21:37:07.005" v="1884" actId="207"/>
        <pc:sldMkLst>
          <pc:docMk/>
          <pc:sldMk cId="659576553" sldId="279"/>
        </pc:sldMkLst>
        <pc:spChg chg="del mod">
          <ac:chgData name="., Kannupriya" userId="bbe1d51e-bdc9-4ece-a6d7-3adef0af36aa" providerId="ADAL" clId="{3EEA94D1-9E3C-1B46-83F8-40BB98C443BF}" dt="2022-07-26T19:54:32.985" v="824" actId="478"/>
          <ac:spMkLst>
            <pc:docMk/>
            <pc:sldMk cId="659576553" sldId="279"/>
            <ac:spMk id="2" creationId="{D1AEBA4A-BA12-E62D-E87E-92C5E47A89CC}"/>
          </ac:spMkLst>
        </pc:spChg>
        <pc:spChg chg="mod ord">
          <ac:chgData name="., Kannupriya" userId="bbe1d51e-bdc9-4ece-a6d7-3adef0af36aa" providerId="ADAL" clId="{3EEA94D1-9E3C-1B46-83F8-40BB98C443BF}" dt="2022-07-29T21:37:07.005" v="1884" actId="207"/>
          <ac:spMkLst>
            <pc:docMk/>
            <pc:sldMk cId="659576553" sldId="279"/>
            <ac:spMk id="3" creationId="{A07B4112-B1B5-4D18-78B1-65F5B09363C9}"/>
          </ac:spMkLst>
        </pc:spChg>
        <pc:spChg chg="add del">
          <ac:chgData name="., Kannupriya" userId="bbe1d51e-bdc9-4ece-a6d7-3adef0af36aa" providerId="ADAL" clId="{3EEA94D1-9E3C-1B46-83F8-40BB98C443BF}" dt="2022-07-26T19:56:21.895" v="868" actId="26606"/>
          <ac:spMkLst>
            <pc:docMk/>
            <pc:sldMk cId="659576553" sldId="279"/>
            <ac:spMk id="4100" creationId="{8B3A2D1A-45FC-4F95-B150-1C13EF2F6D09}"/>
          </ac:spMkLst>
        </pc:spChg>
        <pc:spChg chg="add del">
          <ac:chgData name="., Kannupriya" userId="bbe1d51e-bdc9-4ece-a6d7-3adef0af36aa" providerId="ADAL" clId="{3EEA94D1-9E3C-1B46-83F8-40BB98C443BF}" dt="2022-07-26T19:56:21.895" v="868" actId="26606"/>
          <ac:spMkLst>
            <pc:docMk/>
            <pc:sldMk cId="659576553" sldId="279"/>
            <ac:spMk id="4101" creationId="{F3768FD5-DD7A-43C7-8DEA-1F5DB3CB5B95}"/>
          </ac:spMkLst>
        </pc:spChg>
        <pc:spChg chg="add del">
          <ac:chgData name="., Kannupriya" userId="bbe1d51e-bdc9-4ece-a6d7-3adef0af36aa" providerId="ADAL" clId="{3EEA94D1-9E3C-1B46-83F8-40BB98C443BF}" dt="2022-07-26T19:55:55.076" v="855" actId="26606"/>
          <ac:spMkLst>
            <pc:docMk/>
            <pc:sldMk cId="659576553" sldId="279"/>
            <ac:spMk id="4103" creationId="{04812C46-200A-4DEB-A05E-3ED6C68C2387}"/>
          </ac:spMkLst>
        </pc:spChg>
        <pc:spChg chg="add del">
          <ac:chgData name="., Kannupriya" userId="bbe1d51e-bdc9-4ece-a6d7-3adef0af36aa" providerId="ADAL" clId="{3EEA94D1-9E3C-1B46-83F8-40BB98C443BF}" dt="2022-07-26T19:56:21.850" v="867" actId="26606"/>
          <ac:spMkLst>
            <pc:docMk/>
            <pc:sldMk cId="659576553" sldId="279"/>
            <ac:spMk id="4104" creationId="{676D6CDF-C512-4739-B158-55EE955EFA39}"/>
          </ac:spMkLst>
        </pc:spChg>
        <pc:spChg chg="add del">
          <ac:chgData name="., Kannupriya" userId="bbe1d51e-bdc9-4ece-a6d7-3adef0af36aa" providerId="ADAL" clId="{3EEA94D1-9E3C-1B46-83F8-40BB98C443BF}" dt="2022-07-26T19:55:55.076" v="855" actId="26606"/>
          <ac:spMkLst>
            <pc:docMk/>
            <pc:sldMk cId="659576553" sldId="279"/>
            <ac:spMk id="4105" creationId="{D1EA859B-E555-4109-94F3-6700E046E008}"/>
          </ac:spMkLst>
        </pc:spChg>
        <pc:spChg chg="add del">
          <ac:chgData name="., Kannupriya" userId="bbe1d51e-bdc9-4ece-a6d7-3adef0af36aa" providerId="ADAL" clId="{3EEA94D1-9E3C-1B46-83F8-40BB98C443BF}" dt="2022-07-26T19:56:21.850" v="867" actId="26606"/>
          <ac:spMkLst>
            <pc:docMk/>
            <pc:sldMk cId="659576553" sldId="279"/>
            <ac:spMk id="4106" creationId="{637B2035-1FCB-439A-B421-095E136C7E07}"/>
          </ac:spMkLst>
        </pc:spChg>
        <pc:spChg chg="add del">
          <ac:chgData name="., Kannupriya" userId="bbe1d51e-bdc9-4ece-a6d7-3adef0af36aa" providerId="ADAL" clId="{3EEA94D1-9E3C-1B46-83F8-40BB98C443BF}" dt="2022-07-26T19:55:57.354" v="857" actId="26606"/>
          <ac:spMkLst>
            <pc:docMk/>
            <pc:sldMk cId="659576553" sldId="279"/>
            <ac:spMk id="4107" creationId="{8D9CE0F4-2EB2-4F1F-8AAC-DB3571D9FE10}"/>
          </ac:spMkLst>
        </pc:spChg>
        <pc:spChg chg="add del">
          <ac:chgData name="., Kannupriya" userId="bbe1d51e-bdc9-4ece-a6d7-3adef0af36aa" providerId="ADAL" clId="{3EEA94D1-9E3C-1B46-83F8-40BB98C443BF}" dt="2022-07-26T19:55:57.354" v="857" actId="26606"/>
          <ac:spMkLst>
            <pc:docMk/>
            <pc:sldMk cId="659576553" sldId="279"/>
            <ac:spMk id="4108" creationId="{B47A3059-69F2-4E12-ACD8-A5FE28191966}"/>
          </ac:spMkLst>
        </pc:spChg>
        <pc:spChg chg="add del">
          <ac:chgData name="., Kannupriya" userId="bbe1d51e-bdc9-4ece-a6d7-3adef0af36aa" providerId="ADAL" clId="{3EEA94D1-9E3C-1B46-83F8-40BB98C443BF}" dt="2022-07-26T19:55:57.354" v="857" actId="26606"/>
          <ac:spMkLst>
            <pc:docMk/>
            <pc:sldMk cId="659576553" sldId="279"/>
            <ac:spMk id="4109" creationId="{33AE4636-AEEC-45D6-84D4-7AC2DA48ECF8}"/>
          </ac:spMkLst>
        </pc:spChg>
        <pc:spChg chg="add del">
          <ac:chgData name="., Kannupriya" userId="bbe1d51e-bdc9-4ece-a6d7-3adef0af36aa" providerId="ADAL" clId="{3EEA94D1-9E3C-1B46-83F8-40BB98C443BF}" dt="2022-07-26T19:56:42.787" v="877" actId="26606"/>
          <ac:spMkLst>
            <pc:docMk/>
            <pc:sldMk cId="659576553" sldId="279"/>
            <ac:spMk id="4110" creationId="{9A0D773F-7A7D-4DBB-9DEA-86BB8B8F4BC8}"/>
          </ac:spMkLst>
        </pc:spChg>
        <pc:spChg chg="add del">
          <ac:chgData name="., Kannupriya" userId="bbe1d51e-bdc9-4ece-a6d7-3adef0af36aa" providerId="ADAL" clId="{3EEA94D1-9E3C-1B46-83F8-40BB98C443BF}" dt="2022-07-26T19:55:58.018" v="859" actId="26606"/>
          <ac:spMkLst>
            <pc:docMk/>
            <pc:sldMk cId="659576553" sldId="279"/>
            <ac:spMk id="4111" creationId="{E45CA849-654C-4173-AD99-B3A2528275F5}"/>
          </ac:spMkLst>
        </pc:spChg>
        <pc:spChg chg="add del">
          <ac:chgData name="., Kannupriya" userId="bbe1d51e-bdc9-4ece-a6d7-3adef0af36aa" providerId="ADAL" clId="{3EEA94D1-9E3C-1B46-83F8-40BB98C443BF}" dt="2022-07-26T19:55:58.018" v="859" actId="26606"/>
          <ac:spMkLst>
            <pc:docMk/>
            <pc:sldMk cId="659576553" sldId="279"/>
            <ac:spMk id="4112" creationId="{3E23A947-2D45-4208-AE2B-64948C87A3EB}"/>
          </ac:spMkLst>
        </pc:spChg>
        <pc:spChg chg="add del">
          <ac:chgData name="., Kannupriya" userId="bbe1d51e-bdc9-4ece-a6d7-3adef0af36aa" providerId="ADAL" clId="{3EEA94D1-9E3C-1B46-83F8-40BB98C443BF}" dt="2022-07-26T19:55:58.018" v="859" actId="26606"/>
          <ac:spMkLst>
            <pc:docMk/>
            <pc:sldMk cId="659576553" sldId="279"/>
            <ac:spMk id="4113" creationId="{E5BBB0F9-6A59-4D02-A9C7-A2D6516684CE}"/>
          </ac:spMkLst>
        </pc:spChg>
        <pc:spChg chg="add del">
          <ac:chgData name="., Kannupriya" userId="bbe1d51e-bdc9-4ece-a6d7-3adef0af36aa" providerId="ADAL" clId="{3EEA94D1-9E3C-1B46-83F8-40BB98C443BF}" dt="2022-07-26T19:56:42.787" v="877" actId="26606"/>
          <ac:spMkLst>
            <pc:docMk/>
            <pc:sldMk cId="659576553" sldId="279"/>
            <ac:spMk id="4114" creationId="{7FF47CB7-972F-479F-A36D-9E72D26EC8DA}"/>
          </ac:spMkLst>
        </pc:spChg>
        <pc:spChg chg="add del">
          <ac:chgData name="., Kannupriya" userId="bbe1d51e-bdc9-4ece-a6d7-3adef0af36aa" providerId="ADAL" clId="{3EEA94D1-9E3C-1B46-83F8-40BB98C443BF}" dt="2022-07-26T19:56:42.787" v="877" actId="26606"/>
          <ac:spMkLst>
            <pc:docMk/>
            <pc:sldMk cId="659576553" sldId="279"/>
            <ac:spMk id="4115" creationId="{0D153B68-5844-490D-8E67-F616D6D721CA}"/>
          </ac:spMkLst>
        </pc:spChg>
        <pc:spChg chg="add del">
          <ac:chgData name="., Kannupriya" userId="bbe1d51e-bdc9-4ece-a6d7-3adef0af36aa" providerId="ADAL" clId="{3EEA94D1-9E3C-1B46-83F8-40BB98C443BF}" dt="2022-07-26T19:56:39.598" v="872" actId="26606"/>
          <ac:spMkLst>
            <pc:docMk/>
            <pc:sldMk cId="659576553" sldId="279"/>
            <ac:spMk id="4120" creationId="{04C21BAE-6866-4C7A-A7EC-C1B2E572D5BE}"/>
          </ac:spMkLst>
        </pc:spChg>
        <pc:spChg chg="add del">
          <ac:chgData name="., Kannupriya" userId="bbe1d51e-bdc9-4ece-a6d7-3adef0af36aa" providerId="ADAL" clId="{3EEA94D1-9E3C-1B46-83F8-40BB98C443BF}" dt="2022-07-26T19:56:39.598" v="872" actId="26606"/>
          <ac:spMkLst>
            <pc:docMk/>
            <pc:sldMk cId="659576553" sldId="279"/>
            <ac:spMk id="4122" creationId="{C74F2646-08C7-4051-81DA-751C43A03FC1}"/>
          </ac:spMkLst>
        </pc:spChg>
        <pc:spChg chg="add del">
          <ac:chgData name="., Kannupriya" userId="bbe1d51e-bdc9-4ece-a6d7-3adef0af36aa" providerId="ADAL" clId="{3EEA94D1-9E3C-1B46-83F8-40BB98C443BF}" dt="2022-07-26T19:56:39.598" v="872" actId="26606"/>
          <ac:spMkLst>
            <pc:docMk/>
            <pc:sldMk cId="659576553" sldId="279"/>
            <ac:spMk id="4124" creationId="{DCD6552F-C98B-4FBA-842F-3EF2D5ACA1FF}"/>
          </ac:spMkLst>
        </pc:spChg>
        <pc:spChg chg="add del">
          <ac:chgData name="., Kannupriya" userId="bbe1d51e-bdc9-4ece-a6d7-3adef0af36aa" providerId="ADAL" clId="{3EEA94D1-9E3C-1B46-83F8-40BB98C443BF}" dt="2022-07-26T19:56:39.598" v="872" actId="26606"/>
          <ac:spMkLst>
            <pc:docMk/>
            <pc:sldMk cId="659576553" sldId="279"/>
            <ac:spMk id="4126" creationId="{F0C518C2-0AA4-470C-87B9-9CBF428FBA25}"/>
          </ac:spMkLst>
        </pc:spChg>
        <pc:spChg chg="add del">
          <ac:chgData name="., Kannupriya" userId="bbe1d51e-bdc9-4ece-a6d7-3adef0af36aa" providerId="ADAL" clId="{3EEA94D1-9E3C-1B46-83F8-40BB98C443BF}" dt="2022-07-26T19:56:40.301" v="874" actId="26606"/>
          <ac:spMkLst>
            <pc:docMk/>
            <pc:sldMk cId="659576553" sldId="279"/>
            <ac:spMk id="4128" creationId="{23E547B5-89CF-4EC0-96DE-25771AED0799}"/>
          </ac:spMkLst>
        </pc:spChg>
        <pc:spChg chg="add del">
          <ac:chgData name="., Kannupriya" userId="bbe1d51e-bdc9-4ece-a6d7-3adef0af36aa" providerId="ADAL" clId="{3EEA94D1-9E3C-1B46-83F8-40BB98C443BF}" dt="2022-07-26T19:56:40.301" v="874" actId="26606"/>
          <ac:spMkLst>
            <pc:docMk/>
            <pc:sldMk cId="659576553" sldId="279"/>
            <ac:spMk id="4129" creationId="{3F0B8CEB-8279-4E5E-A0CE-1FC9F71736F2}"/>
          </ac:spMkLst>
        </pc:spChg>
        <pc:spChg chg="add del">
          <ac:chgData name="., Kannupriya" userId="bbe1d51e-bdc9-4ece-a6d7-3adef0af36aa" providerId="ADAL" clId="{3EEA94D1-9E3C-1B46-83F8-40BB98C443BF}" dt="2022-07-26T19:56:42.783" v="876" actId="26606"/>
          <ac:spMkLst>
            <pc:docMk/>
            <pc:sldMk cId="659576553" sldId="279"/>
            <ac:spMk id="4131" creationId="{7FF47CB7-972F-479F-A36D-9E72D26EC8DA}"/>
          </ac:spMkLst>
        </pc:spChg>
        <pc:spChg chg="add del">
          <ac:chgData name="., Kannupriya" userId="bbe1d51e-bdc9-4ece-a6d7-3adef0af36aa" providerId="ADAL" clId="{3EEA94D1-9E3C-1B46-83F8-40BB98C443BF}" dt="2022-07-26T19:56:42.783" v="876" actId="26606"/>
          <ac:spMkLst>
            <pc:docMk/>
            <pc:sldMk cId="659576553" sldId="279"/>
            <ac:spMk id="4132" creationId="{0D153B68-5844-490D-8E67-F616D6D721CA}"/>
          </ac:spMkLst>
        </pc:spChg>
        <pc:spChg chg="add del">
          <ac:chgData name="., Kannupriya" userId="bbe1d51e-bdc9-4ece-a6d7-3adef0af36aa" providerId="ADAL" clId="{3EEA94D1-9E3C-1B46-83F8-40BB98C443BF}" dt="2022-07-26T19:56:42.783" v="876" actId="26606"/>
          <ac:spMkLst>
            <pc:docMk/>
            <pc:sldMk cId="659576553" sldId="279"/>
            <ac:spMk id="4133" creationId="{9A0D773F-7A7D-4DBB-9DEA-86BB8B8F4BC8}"/>
          </ac:spMkLst>
        </pc:spChg>
        <pc:spChg chg="add del">
          <ac:chgData name="., Kannupriya" userId="bbe1d51e-bdc9-4ece-a6d7-3adef0af36aa" providerId="ADAL" clId="{3EEA94D1-9E3C-1B46-83F8-40BB98C443BF}" dt="2022-07-26T19:58:24.565" v="896" actId="26606"/>
          <ac:spMkLst>
            <pc:docMk/>
            <pc:sldMk cId="659576553" sldId="279"/>
            <ac:spMk id="4135" creationId="{04812C46-200A-4DEB-A05E-3ED6C68C2387}"/>
          </ac:spMkLst>
        </pc:spChg>
        <pc:spChg chg="add del">
          <ac:chgData name="., Kannupriya" userId="bbe1d51e-bdc9-4ece-a6d7-3adef0af36aa" providerId="ADAL" clId="{3EEA94D1-9E3C-1B46-83F8-40BB98C443BF}" dt="2022-07-26T19:58:24.565" v="896" actId="26606"/>
          <ac:spMkLst>
            <pc:docMk/>
            <pc:sldMk cId="659576553" sldId="279"/>
            <ac:spMk id="4136" creationId="{D1EA859B-E555-4109-94F3-6700E046E008}"/>
          </ac:spMkLst>
        </pc:spChg>
        <pc:spChg chg="add del">
          <ac:chgData name="., Kannupriya" userId="bbe1d51e-bdc9-4ece-a6d7-3adef0af36aa" providerId="ADAL" clId="{3EEA94D1-9E3C-1B46-83F8-40BB98C443BF}" dt="2022-07-26T20:10:03.610" v="1056" actId="26606"/>
          <ac:spMkLst>
            <pc:docMk/>
            <pc:sldMk cId="659576553" sldId="279"/>
            <ac:spMk id="4141" creationId="{04C21BAE-6866-4C7A-A7EC-C1B2E572D5BE}"/>
          </ac:spMkLst>
        </pc:spChg>
        <pc:spChg chg="add del">
          <ac:chgData name="., Kannupriya" userId="bbe1d51e-bdc9-4ece-a6d7-3adef0af36aa" providerId="ADAL" clId="{3EEA94D1-9E3C-1B46-83F8-40BB98C443BF}" dt="2022-07-26T20:10:03.610" v="1056" actId="26606"/>
          <ac:spMkLst>
            <pc:docMk/>
            <pc:sldMk cId="659576553" sldId="279"/>
            <ac:spMk id="4143" creationId="{7E7D0C94-08B4-48AE-8813-CC4D60294F42}"/>
          </ac:spMkLst>
        </pc:spChg>
        <pc:spChg chg="add del">
          <ac:chgData name="., Kannupriya" userId="bbe1d51e-bdc9-4ece-a6d7-3adef0af36aa" providerId="ADAL" clId="{3EEA94D1-9E3C-1B46-83F8-40BB98C443BF}" dt="2022-07-26T20:10:03.610" v="1056" actId="26606"/>
          <ac:spMkLst>
            <pc:docMk/>
            <pc:sldMk cId="659576553" sldId="279"/>
            <ac:spMk id="4145" creationId="{DD0D366F-455D-4298-97E9-89785ADAEC06}"/>
          </ac:spMkLst>
        </pc:spChg>
        <pc:spChg chg="add del">
          <ac:chgData name="., Kannupriya" userId="bbe1d51e-bdc9-4ece-a6d7-3adef0af36aa" providerId="ADAL" clId="{3EEA94D1-9E3C-1B46-83F8-40BB98C443BF}" dt="2022-07-26T20:10:03.610" v="1056" actId="26606"/>
          <ac:spMkLst>
            <pc:docMk/>
            <pc:sldMk cId="659576553" sldId="279"/>
            <ac:spMk id="4147" creationId="{F0C518C2-0AA4-470C-87B9-9CBF428FBA25}"/>
          </ac:spMkLst>
        </pc:spChg>
        <pc:spChg chg="add del">
          <ac:chgData name="., Kannupriya" userId="bbe1d51e-bdc9-4ece-a6d7-3adef0af36aa" providerId="ADAL" clId="{3EEA94D1-9E3C-1B46-83F8-40BB98C443BF}" dt="2022-07-26T20:10:03.608" v="1055" actId="26606"/>
          <ac:spMkLst>
            <pc:docMk/>
            <pc:sldMk cId="659576553" sldId="279"/>
            <ac:spMk id="4152" creationId="{2B566528-1B12-4246-9431-5C2D7D081168}"/>
          </ac:spMkLst>
        </pc:spChg>
        <pc:grpChg chg="add del">
          <ac:chgData name="., Kannupriya" userId="bbe1d51e-bdc9-4ece-a6d7-3adef0af36aa" providerId="ADAL" clId="{3EEA94D1-9E3C-1B46-83F8-40BB98C443BF}" dt="2022-07-26T20:10:03.608" v="1055" actId="26606"/>
          <ac:grpSpMkLst>
            <pc:docMk/>
            <pc:sldMk cId="659576553" sldId="279"/>
            <ac:grpSpMk id="4154" creationId="{287F69AB-2350-44E3-9076-00265B93F313}"/>
          </ac:grpSpMkLst>
        </pc:grpChg>
        <pc:grpChg chg="add del">
          <ac:chgData name="., Kannupriya" userId="bbe1d51e-bdc9-4ece-a6d7-3adef0af36aa" providerId="ADAL" clId="{3EEA94D1-9E3C-1B46-83F8-40BB98C443BF}" dt="2022-07-26T20:10:03.608" v="1055" actId="26606"/>
          <ac:grpSpMkLst>
            <pc:docMk/>
            <pc:sldMk cId="659576553" sldId="279"/>
            <ac:grpSpMk id="4158" creationId="{3EA7D759-6BEF-4CBD-A325-BCFA77832B3F}"/>
          </ac:grpSpMkLst>
        </pc:grpChg>
        <pc:picChg chg="add mod ord">
          <ac:chgData name="., Kannupriya" userId="bbe1d51e-bdc9-4ece-a6d7-3adef0af36aa" providerId="ADAL" clId="{3EEA94D1-9E3C-1B46-83F8-40BB98C443BF}" dt="2022-07-26T20:10:17.469" v="1057" actId="14100"/>
          <ac:picMkLst>
            <pc:docMk/>
            <pc:sldMk cId="659576553" sldId="279"/>
            <ac:picMk id="4098" creationId="{DD8BDA86-48EA-47E2-A5DC-598DEDD45FC8}"/>
          </ac:picMkLst>
        </pc:picChg>
      </pc:sldChg>
      <pc:sldChg chg="addSp delSp modSp mod setBg addAnim delAnim">
        <pc:chgData name="., Kannupriya" userId="bbe1d51e-bdc9-4ece-a6d7-3adef0af36aa" providerId="ADAL" clId="{3EEA94D1-9E3C-1B46-83F8-40BB98C443BF}" dt="2022-07-26T20:42:00.330" v="1419" actId="2711"/>
        <pc:sldMkLst>
          <pc:docMk/>
          <pc:sldMk cId="2682128445" sldId="280"/>
        </pc:sldMkLst>
        <pc:spChg chg="mod ord">
          <ac:chgData name="., Kannupriya" userId="bbe1d51e-bdc9-4ece-a6d7-3adef0af36aa" providerId="ADAL" clId="{3EEA94D1-9E3C-1B46-83F8-40BB98C443BF}" dt="2022-07-26T20:42:00.330" v="1419" actId="2711"/>
          <ac:spMkLst>
            <pc:docMk/>
            <pc:sldMk cId="2682128445" sldId="280"/>
            <ac:spMk id="2" creationId="{17860410-A479-BDAF-AAE3-61D2E16FD975}"/>
          </ac:spMkLst>
        </pc:spChg>
        <pc:spChg chg="del">
          <ac:chgData name="., Kannupriya" userId="bbe1d51e-bdc9-4ece-a6d7-3adef0af36aa" providerId="ADAL" clId="{3EEA94D1-9E3C-1B46-83F8-40BB98C443BF}" dt="2022-07-26T20:36:54.404" v="1386" actId="478"/>
          <ac:spMkLst>
            <pc:docMk/>
            <pc:sldMk cId="2682128445" sldId="280"/>
            <ac:spMk id="3" creationId="{3EFEBBC3-7197-E1BE-E419-BC5EF6B728D1}"/>
          </ac:spMkLst>
        </pc:spChg>
        <pc:spChg chg="add del">
          <ac:chgData name="., Kannupriya" userId="bbe1d51e-bdc9-4ece-a6d7-3adef0af36aa" providerId="ADAL" clId="{3EEA94D1-9E3C-1B46-83F8-40BB98C443BF}" dt="2022-07-26T20:39:30.415" v="1389" actId="26606"/>
          <ac:spMkLst>
            <pc:docMk/>
            <pc:sldMk cId="2682128445" sldId="280"/>
            <ac:spMk id="6151" creationId="{37C89E4B-3C9F-44B9-8B86-D9E3D112D8EC}"/>
          </ac:spMkLst>
        </pc:spChg>
        <pc:spChg chg="add del">
          <ac:chgData name="., Kannupriya" userId="bbe1d51e-bdc9-4ece-a6d7-3adef0af36aa" providerId="ADAL" clId="{3EEA94D1-9E3C-1B46-83F8-40BB98C443BF}" dt="2022-07-26T20:39:46.669" v="1391" actId="26606"/>
          <ac:spMkLst>
            <pc:docMk/>
            <pc:sldMk cId="2682128445" sldId="280"/>
            <ac:spMk id="6157" creationId="{A254D376-7060-4491-9779-FC35E62F3F6F}"/>
          </ac:spMkLst>
        </pc:spChg>
        <pc:spChg chg="add del">
          <ac:chgData name="., Kannupriya" userId="bbe1d51e-bdc9-4ece-a6d7-3adef0af36aa" providerId="ADAL" clId="{3EEA94D1-9E3C-1B46-83F8-40BB98C443BF}" dt="2022-07-26T20:40:19.950" v="1396" actId="26606"/>
          <ac:spMkLst>
            <pc:docMk/>
            <pc:sldMk cId="2682128445" sldId="280"/>
            <ac:spMk id="6159" creationId="{4D4677D2-D5AC-4CF9-9EED-2B89D0A1C212}"/>
          </ac:spMkLst>
        </pc:spChg>
        <pc:spChg chg="add del">
          <ac:chgData name="., Kannupriya" userId="bbe1d51e-bdc9-4ece-a6d7-3adef0af36aa" providerId="ADAL" clId="{3EEA94D1-9E3C-1B46-83F8-40BB98C443BF}" dt="2022-07-26T20:40:19.950" v="1396" actId="26606"/>
          <ac:spMkLst>
            <pc:docMk/>
            <pc:sldMk cId="2682128445" sldId="280"/>
            <ac:spMk id="6160" creationId="{C6D54F7E-825A-4BBA-815F-35CCA8B97786}"/>
          </ac:spMkLst>
        </pc:spChg>
        <pc:spChg chg="add del">
          <ac:chgData name="., Kannupriya" userId="bbe1d51e-bdc9-4ece-a6d7-3adef0af36aa" providerId="ADAL" clId="{3EEA94D1-9E3C-1B46-83F8-40BB98C443BF}" dt="2022-07-26T20:40:19.947" v="1395" actId="26606"/>
          <ac:spMkLst>
            <pc:docMk/>
            <pc:sldMk cId="2682128445" sldId="280"/>
            <ac:spMk id="6165" creationId="{A8384FB5-9ADC-4DDC-881B-597D56F5B15D}"/>
          </ac:spMkLst>
        </pc:spChg>
        <pc:spChg chg="add del">
          <ac:chgData name="., Kannupriya" userId="bbe1d51e-bdc9-4ece-a6d7-3adef0af36aa" providerId="ADAL" clId="{3EEA94D1-9E3C-1B46-83F8-40BB98C443BF}" dt="2022-07-26T20:40:19.947" v="1395" actId="26606"/>
          <ac:spMkLst>
            <pc:docMk/>
            <pc:sldMk cId="2682128445" sldId="280"/>
            <ac:spMk id="6167" creationId="{1199E1B1-A8C0-4FE8-A5A8-1CB41D69F857}"/>
          </ac:spMkLst>
        </pc:spChg>
        <pc:spChg chg="add del">
          <ac:chgData name="., Kannupriya" userId="bbe1d51e-bdc9-4ece-a6d7-3adef0af36aa" providerId="ADAL" clId="{3EEA94D1-9E3C-1B46-83F8-40BB98C443BF}" dt="2022-07-26T20:40:19.947" v="1395" actId="26606"/>
          <ac:spMkLst>
            <pc:docMk/>
            <pc:sldMk cId="2682128445" sldId="280"/>
            <ac:spMk id="6169" creationId="{84A8DE83-DE75-4B41-9DB4-A7EC0B0DEC0B}"/>
          </ac:spMkLst>
        </pc:spChg>
        <pc:spChg chg="add del">
          <ac:chgData name="., Kannupriya" userId="bbe1d51e-bdc9-4ece-a6d7-3adef0af36aa" providerId="ADAL" clId="{3EEA94D1-9E3C-1B46-83F8-40BB98C443BF}" dt="2022-07-26T20:40:19.947" v="1395" actId="26606"/>
          <ac:spMkLst>
            <pc:docMk/>
            <pc:sldMk cId="2682128445" sldId="280"/>
            <ac:spMk id="6171" creationId="{A7009A0A-BEF5-4EAC-AF15-E4F9F002E239}"/>
          </ac:spMkLst>
        </pc:spChg>
        <pc:spChg chg="add del">
          <ac:chgData name="., Kannupriya" userId="bbe1d51e-bdc9-4ece-a6d7-3adef0af36aa" providerId="ADAL" clId="{3EEA94D1-9E3C-1B46-83F8-40BB98C443BF}" dt="2022-07-26T20:40:39.588" v="1401" actId="26606"/>
          <ac:spMkLst>
            <pc:docMk/>
            <pc:sldMk cId="2682128445" sldId="280"/>
            <ac:spMk id="6173" creationId="{9389D3E0-BA02-41D3-B2AC-8FD6AA893902}"/>
          </ac:spMkLst>
        </pc:spChg>
        <pc:spChg chg="add del">
          <ac:chgData name="., Kannupriya" userId="bbe1d51e-bdc9-4ece-a6d7-3adef0af36aa" providerId="ADAL" clId="{3EEA94D1-9E3C-1B46-83F8-40BB98C443BF}" dt="2022-07-26T20:40:39.585" v="1400" actId="26606"/>
          <ac:spMkLst>
            <pc:docMk/>
            <pc:sldMk cId="2682128445" sldId="280"/>
            <ac:spMk id="6178" creationId="{6F828D28-8E09-41CC-8229-3070B5467A96}"/>
          </ac:spMkLst>
        </pc:spChg>
        <pc:spChg chg="add del">
          <ac:chgData name="., Kannupriya" userId="bbe1d51e-bdc9-4ece-a6d7-3adef0af36aa" providerId="ADAL" clId="{3EEA94D1-9E3C-1B46-83F8-40BB98C443BF}" dt="2022-07-26T20:40:39.585" v="1400" actId="26606"/>
          <ac:spMkLst>
            <pc:docMk/>
            <pc:sldMk cId="2682128445" sldId="280"/>
            <ac:spMk id="6180" creationId="{D5B012D8-7F27-4758-9AC6-C889B154BD73}"/>
          </ac:spMkLst>
        </pc:spChg>
        <pc:spChg chg="add del">
          <ac:chgData name="., Kannupriya" userId="bbe1d51e-bdc9-4ece-a6d7-3adef0af36aa" providerId="ADAL" clId="{3EEA94D1-9E3C-1B46-83F8-40BB98C443BF}" dt="2022-07-26T20:40:39.585" v="1400" actId="26606"/>
          <ac:spMkLst>
            <pc:docMk/>
            <pc:sldMk cId="2682128445" sldId="280"/>
            <ac:spMk id="6182" creationId="{4063B759-00FC-46D1-9898-8E8625268FAF}"/>
          </ac:spMkLst>
        </pc:spChg>
        <pc:spChg chg="add del">
          <ac:chgData name="., Kannupriya" userId="bbe1d51e-bdc9-4ece-a6d7-3adef0af36aa" providerId="ADAL" clId="{3EEA94D1-9E3C-1B46-83F8-40BB98C443BF}" dt="2022-07-26T20:40:56.377" v="1405" actId="26606"/>
          <ac:spMkLst>
            <pc:docMk/>
            <pc:sldMk cId="2682128445" sldId="280"/>
            <ac:spMk id="6184" creationId="{5E6B3632-31A7-4B9A-9B3B-DAADD1D372BA}"/>
          </ac:spMkLst>
        </pc:spChg>
        <pc:spChg chg="add del">
          <ac:chgData name="., Kannupriya" userId="bbe1d51e-bdc9-4ece-a6d7-3adef0af36aa" providerId="ADAL" clId="{3EEA94D1-9E3C-1B46-83F8-40BB98C443BF}" dt="2022-07-26T20:40:56.365" v="1404" actId="26606"/>
          <ac:spMkLst>
            <pc:docMk/>
            <pc:sldMk cId="2682128445" sldId="280"/>
            <ac:spMk id="6189" creationId="{A8384FB5-9ADC-4DDC-881B-597D56F5B15D}"/>
          </ac:spMkLst>
        </pc:spChg>
        <pc:spChg chg="add del">
          <ac:chgData name="., Kannupriya" userId="bbe1d51e-bdc9-4ece-a6d7-3adef0af36aa" providerId="ADAL" clId="{3EEA94D1-9E3C-1B46-83F8-40BB98C443BF}" dt="2022-07-26T20:40:56.365" v="1404" actId="26606"/>
          <ac:spMkLst>
            <pc:docMk/>
            <pc:sldMk cId="2682128445" sldId="280"/>
            <ac:spMk id="6191" creationId="{1199E1B1-A8C0-4FE8-A5A8-1CB41D69F857}"/>
          </ac:spMkLst>
        </pc:spChg>
        <pc:spChg chg="add del">
          <ac:chgData name="., Kannupriya" userId="bbe1d51e-bdc9-4ece-a6d7-3adef0af36aa" providerId="ADAL" clId="{3EEA94D1-9E3C-1B46-83F8-40BB98C443BF}" dt="2022-07-26T20:40:56.365" v="1404" actId="26606"/>
          <ac:spMkLst>
            <pc:docMk/>
            <pc:sldMk cId="2682128445" sldId="280"/>
            <ac:spMk id="6193" creationId="{84A8DE83-DE75-4B41-9DB4-A7EC0B0DEC0B}"/>
          </ac:spMkLst>
        </pc:spChg>
        <pc:spChg chg="add del">
          <ac:chgData name="., Kannupriya" userId="bbe1d51e-bdc9-4ece-a6d7-3adef0af36aa" providerId="ADAL" clId="{3EEA94D1-9E3C-1B46-83F8-40BB98C443BF}" dt="2022-07-26T20:40:56.365" v="1404" actId="26606"/>
          <ac:spMkLst>
            <pc:docMk/>
            <pc:sldMk cId="2682128445" sldId="280"/>
            <ac:spMk id="6195" creationId="{A7009A0A-BEF5-4EAC-AF15-E4F9F002E239}"/>
          </ac:spMkLst>
        </pc:spChg>
        <pc:spChg chg="add">
          <ac:chgData name="., Kannupriya" userId="bbe1d51e-bdc9-4ece-a6d7-3adef0af36aa" providerId="ADAL" clId="{3EEA94D1-9E3C-1B46-83F8-40BB98C443BF}" dt="2022-07-26T20:40:56.377" v="1405" actId="26606"/>
          <ac:spMkLst>
            <pc:docMk/>
            <pc:sldMk cId="2682128445" sldId="280"/>
            <ac:spMk id="6197" creationId="{4EDB2B02-86A2-46F5-A4BE-B7D9B10411D6}"/>
          </ac:spMkLst>
        </pc:spChg>
        <pc:spChg chg="add">
          <ac:chgData name="., Kannupriya" userId="bbe1d51e-bdc9-4ece-a6d7-3adef0af36aa" providerId="ADAL" clId="{3EEA94D1-9E3C-1B46-83F8-40BB98C443BF}" dt="2022-07-26T20:40:56.377" v="1405" actId="26606"/>
          <ac:spMkLst>
            <pc:docMk/>
            <pc:sldMk cId="2682128445" sldId="280"/>
            <ac:spMk id="6198" creationId="{07322A9E-F1EC-405E-8971-BA906EFFCCB8}"/>
          </ac:spMkLst>
        </pc:spChg>
        <pc:spChg chg="add">
          <ac:chgData name="., Kannupriya" userId="bbe1d51e-bdc9-4ece-a6d7-3adef0af36aa" providerId="ADAL" clId="{3EEA94D1-9E3C-1B46-83F8-40BB98C443BF}" dt="2022-07-26T20:40:56.377" v="1405" actId="26606"/>
          <ac:spMkLst>
            <pc:docMk/>
            <pc:sldMk cId="2682128445" sldId="280"/>
            <ac:spMk id="6199" creationId="{43954639-FB5D-41F4-9560-6F6DFE778425}"/>
          </ac:spMkLst>
        </pc:spChg>
        <pc:spChg chg="add">
          <ac:chgData name="., Kannupriya" userId="bbe1d51e-bdc9-4ece-a6d7-3adef0af36aa" providerId="ADAL" clId="{3EEA94D1-9E3C-1B46-83F8-40BB98C443BF}" dt="2022-07-26T20:40:56.377" v="1405" actId="26606"/>
          <ac:spMkLst>
            <pc:docMk/>
            <pc:sldMk cId="2682128445" sldId="280"/>
            <ac:spMk id="6200" creationId="{A5704422-1118-4FD1-95AD-29A064EB80D9}"/>
          </ac:spMkLst>
        </pc:spChg>
        <pc:spChg chg="add">
          <ac:chgData name="., Kannupriya" userId="bbe1d51e-bdc9-4ece-a6d7-3adef0af36aa" providerId="ADAL" clId="{3EEA94D1-9E3C-1B46-83F8-40BB98C443BF}" dt="2022-07-26T20:40:56.377" v="1405" actId="26606"/>
          <ac:spMkLst>
            <pc:docMk/>
            <pc:sldMk cId="2682128445" sldId="280"/>
            <ac:spMk id="6201" creationId="{E898931C-0323-41FA-A036-20F818B1FF81}"/>
          </ac:spMkLst>
        </pc:spChg>
        <pc:spChg chg="add">
          <ac:chgData name="., Kannupriya" userId="bbe1d51e-bdc9-4ece-a6d7-3adef0af36aa" providerId="ADAL" clId="{3EEA94D1-9E3C-1B46-83F8-40BB98C443BF}" dt="2022-07-26T20:40:56.377" v="1405" actId="26606"/>
          <ac:spMkLst>
            <pc:docMk/>
            <pc:sldMk cId="2682128445" sldId="280"/>
            <ac:spMk id="6202" creationId="{A88B2AAA-B805-498E-A9E6-98B885855498}"/>
          </ac:spMkLst>
        </pc:spChg>
        <pc:spChg chg="add">
          <ac:chgData name="., Kannupriya" userId="bbe1d51e-bdc9-4ece-a6d7-3adef0af36aa" providerId="ADAL" clId="{3EEA94D1-9E3C-1B46-83F8-40BB98C443BF}" dt="2022-07-26T20:40:56.377" v="1405" actId="26606"/>
          <ac:spMkLst>
            <pc:docMk/>
            <pc:sldMk cId="2682128445" sldId="280"/>
            <ac:spMk id="6203" creationId="{89AFE9DD-0792-4B98-B4EB-97ACA17E6AA8}"/>
          </ac:spMkLst>
        </pc:spChg>
        <pc:spChg chg="add">
          <ac:chgData name="., Kannupriya" userId="bbe1d51e-bdc9-4ece-a6d7-3adef0af36aa" providerId="ADAL" clId="{3EEA94D1-9E3C-1B46-83F8-40BB98C443BF}" dt="2022-07-26T20:40:56.377" v="1405" actId="26606"/>
          <ac:spMkLst>
            <pc:docMk/>
            <pc:sldMk cId="2682128445" sldId="280"/>
            <ac:spMk id="6204" creationId="{9B8051E0-19D7-43E1-BFD9-E6DBFEB3A3F1}"/>
          </ac:spMkLst>
        </pc:spChg>
        <pc:spChg chg="add">
          <ac:chgData name="., Kannupriya" userId="bbe1d51e-bdc9-4ece-a6d7-3adef0af36aa" providerId="ADAL" clId="{3EEA94D1-9E3C-1B46-83F8-40BB98C443BF}" dt="2022-07-26T20:40:56.377" v="1405" actId="26606"/>
          <ac:spMkLst>
            <pc:docMk/>
            <pc:sldMk cId="2682128445" sldId="280"/>
            <ac:spMk id="6205" creationId="{3981F5C4-9AE1-404E-AF44-A4E6DB374F9D}"/>
          </ac:spMkLst>
        </pc:spChg>
        <pc:spChg chg="add">
          <ac:chgData name="., Kannupriya" userId="bbe1d51e-bdc9-4ece-a6d7-3adef0af36aa" providerId="ADAL" clId="{3EEA94D1-9E3C-1B46-83F8-40BB98C443BF}" dt="2022-07-26T20:40:56.377" v="1405" actId="26606"/>
          <ac:spMkLst>
            <pc:docMk/>
            <pc:sldMk cId="2682128445" sldId="280"/>
            <ac:spMk id="6207" creationId="{763C1781-8726-4FAC-8C45-FF40376BE409}"/>
          </ac:spMkLst>
        </pc:spChg>
        <pc:spChg chg="add">
          <ac:chgData name="., Kannupriya" userId="bbe1d51e-bdc9-4ece-a6d7-3adef0af36aa" providerId="ADAL" clId="{3EEA94D1-9E3C-1B46-83F8-40BB98C443BF}" dt="2022-07-26T20:40:56.377" v="1405" actId="26606"/>
          <ac:spMkLst>
            <pc:docMk/>
            <pc:sldMk cId="2682128445" sldId="280"/>
            <ac:spMk id="6209" creationId="{301491B5-56C7-43DC-A3D9-861EECCA056A}"/>
          </ac:spMkLst>
        </pc:spChg>
        <pc:spChg chg="add">
          <ac:chgData name="., Kannupriya" userId="bbe1d51e-bdc9-4ece-a6d7-3adef0af36aa" providerId="ADAL" clId="{3EEA94D1-9E3C-1B46-83F8-40BB98C443BF}" dt="2022-07-26T20:40:56.377" v="1405" actId="26606"/>
          <ac:spMkLst>
            <pc:docMk/>
            <pc:sldMk cId="2682128445" sldId="280"/>
            <ac:spMk id="6211" creationId="{237E2353-22DF-46E0-A200-FB30F8F394E2}"/>
          </ac:spMkLst>
        </pc:spChg>
        <pc:spChg chg="add">
          <ac:chgData name="., Kannupriya" userId="bbe1d51e-bdc9-4ece-a6d7-3adef0af36aa" providerId="ADAL" clId="{3EEA94D1-9E3C-1B46-83F8-40BB98C443BF}" dt="2022-07-26T20:40:56.377" v="1405" actId="26606"/>
          <ac:spMkLst>
            <pc:docMk/>
            <pc:sldMk cId="2682128445" sldId="280"/>
            <ac:spMk id="6213" creationId="{DD6138DB-057B-45F7-A5F4-E7BFDA20D02C}"/>
          </ac:spMkLst>
        </pc:spChg>
        <pc:spChg chg="add">
          <ac:chgData name="., Kannupriya" userId="bbe1d51e-bdc9-4ece-a6d7-3adef0af36aa" providerId="ADAL" clId="{3EEA94D1-9E3C-1B46-83F8-40BB98C443BF}" dt="2022-07-26T20:40:56.377" v="1405" actId="26606"/>
          <ac:spMkLst>
            <pc:docMk/>
            <pc:sldMk cId="2682128445" sldId="280"/>
            <ac:spMk id="6215" creationId="{79A54AB1-B64F-4843-BFAB-81CB74E66B65}"/>
          </ac:spMkLst>
        </pc:spChg>
        <pc:picChg chg="add mod ord">
          <ac:chgData name="., Kannupriya" userId="bbe1d51e-bdc9-4ece-a6d7-3adef0af36aa" providerId="ADAL" clId="{3EEA94D1-9E3C-1B46-83F8-40BB98C443BF}" dt="2022-07-26T20:41:22.075" v="1411" actId="14100"/>
          <ac:picMkLst>
            <pc:docMk/>
            <pc:sldMk cId="2682128445" sldId="280"/>
            <ac:picMk id="6146" creationId="{368AD071-45BF-24D4-CDDC-765A857A08E1}"/>
          </ac:picMkLst>
        </pc:picChg>
        <pc:cxnChg chg="add del">
          <ac:chgData name="., Kannupriya" userId="bbe1d51e-bdc9-4ece-a6d7-3adef0af36aa" providerId="ADAL" clId="{3EEA94D1-9E3C-1B46-83F8-40BB98C443BF}" dt="2022-07-26T20:39:30.415" v="1389" actId="26606"/>
          <ac:cxnSpMkLst>
            <pc:docMk/>
            <pc:sldMk cId="2682128445" sldId="280"/>
            <ac:cxnSpMk id="6153" creationId="{AA2EAA10-076F-46BD-8F0F-B9A2FB77A85C}"/>
          </ac:cxnSpMkLst>
        </pc:cxnChg>
        <pc:cxnChg chg="add del">
          <ac:chgData name="., Kannupriya" userId="bbe1d51e-bdc9-4ece-a6d7-3adef0af36aa" providerId="ADAL" clId="{3EEA94D1-9E3C-1B46-83F8-40BB98C443BF}" dt="2022-07-26T20:39:30.415" v="1389" actId="26606"/>
          <ac:cxnSpMkLst>
            <pc:docMk/>
            <pc:sldMk cId="2682128445" sldId="280"/>
            <ac:cxnSpMk id="6155" creationId="{D891E407-403B-4764-86C9-33A56D3BCAA3}"/>
          </ac:cxnSpMkLst>
        </pc:cxnChg>
      </pc:sldChg>
      <pc:sldChg chg="addSp delSp modSp add del mod ord setBg">
        <pc:chgData name="., Kannupriya" userId="bbe1d51e-bdc9-4ece-a6d7-3adef0af36aa" providerId="ADAL" clId="{3EEA94D1-9E3C-1B46-83F8-40BB98C443BF}" dt="2022-07-29T21:41:04.323" v="1936" actId="207"/>
        <pc:sldMkLst>
          <pc:docMk/>
          <pc:sldMk cId="1017311228" sldId="283"/>
        </pc:sldMkLst>
        <pc:spChg chg="mod">
          <ac:chgData name="., Kannupriya" userId="bbe1d51e-bdc9-4ece-a6d7-3adef0af36aa" providerId="ADAL" clId="{3EEA94D1-9E3C-1B46-83F8-40BB98C443BF}" dt="2022-07-26T20:28:30.096" v="1228" actId="26606"/>
          <ac:spMkLst>
            <pc:docMk/>
            <pc:sldMk cId="1017311228" sldId="283"/>
            <ac:spMk id="2" creationId="{42D25D70-DE8B-3F04-4551-7A541AA9BB9A}"/>
          </ac:spMkLst>
        </pc:spChg>
        <pc:spChg chg="add del mod">
          <ac:chgData name="., Kannupriya" userId="bbe1d51e-bdc9-4ece-a6d7-3adef0af36aa" providerId="ADAL" clId="{3EEA94D1-9E3C-1B46-83F8-40BB98C443BF}" dt="2022-07-26T20:26:35.969" v="1141" actId="478"/>
          <ac:spMkLst>
            <pc:docMk/>
            <pc:sldMk cId="1017311228" sldId="283"/>
            <ac:spMk id="3" creationId="{796EE751-1A5A-50A4-E753-C8BF4F322540}"/>
          </ac:spMkLst>
        </pc:spChg>
        <pc:spChg chg="add del mod">
          <ac:chgData name="., Kannupriya" userId="bbe1d51e-bdc9-4ece-a6d7-3adef0af36aa" providerId="ADAL" clId="{3EEA94D1-9E3C-1B46-83F8-40BB98C443BF}" dt="2022-07-26T20:25:05.257" v="1073" actId="26606"/>
          <ac:spMkLst>
            <pc:docMk/>
            <pc:sldMk cId="1017311228" sldId="283"/>
            <ac:spMk id="3" creationId="{96613867-F6B8-A389-E0A8-94608490D808}"/>
          </ac:spMkLst>
        </pc:spChg>
        <pc:spChg chg="add del">
          <ac:chgData name="., Kannupriya" userId="bbe1d51e-bdc9-4ece-a6d7-3adef0af36aa" providerId="ADAL" clId="{3EEA94D1-9E3C-1B46-83F8-40BB98C443BF}" dt="2022-07-26T20:26:50.082" v="1143" actId="11529"/>
          <ac:spMkLst>
            <pc:docMk/>
            <pc:sldMk cId="1017311228" sldId="283"/>
            <ac:spMk id="4" creationId="{5890CE9D-32CE-FE75-7BF3-FDC958A55633}"/>
          </ac:spMkLst>
        </pc:spChg>
        <pc:spChg chg="add del mod">
          <ac:chgData name="., Kannupriya" userId="bbe1d51e-bdc9-4ece-a6d7-3adef0af36aa" providerId="ADAL" clId="{3EEA94D1-9E3C-1B46-83F8-40BB98C443BF}" dt="2022-07-26T20:28:06.352" v="1225" actId="478"/>
          <ac:spMkLst>
            <pc:docMk/>
            <pc:sldMk cId="1017311228" sldId="283"/>
            <ac:spMk id="5" creationId="{1C45BE85-BE5A-16F0-342D-F64C180FF7D6}"/>
          </ac:spMkLst>
        </pc:spChg>
        <pc:spChg chg="add mod">
          <ac:chgData name="., Kannupriya" userId="bbe1d51e-bdc9-4ece-a6d7-3adef0af36aa" providerId="ADAL" clId="{3EEA94D1-9E3C-1B46-83F8-40BB98C443BF}" dt="2022-07-26T20:29:17.498" v="1260" actId="14100"/>
          <ac:spMkLst>
            <pc:docMk/>
            <pc:sldMk cId="1017311228" sldId="283"/>
            <ac:spMk id="6" creationId="{3FFD6113-AC1C-A520-86C6-EE1DAE4B67BA}"/>
          </ac:spMkLst>
        </pc:spChg>
        <pc:spChg chg="add del">
          <ac:chgData name="., Kannupriya" userId="bbe1d51e-bdc9-4ece-a6d7-3adef0af36aa" providerId="ADAL" clId="{3EEA94D1-9E3C-1B46-83F8-40BB98C443BF}" dt="2022-07-26T20:25:05.244" v="1072" actId="26606"/>
          <ac:spMkLst>
            <pc:docMk/>
            <pc:sldMk cId="1017311228" sldId="283"/>
            <ac:spMk id="8" creationId="{777A147A-9ED8-46B4-8660-1B3C2AA880B5}"/>
          </ac:spMkLst>
        </pc:spChg>
        <pc:spChg chg="add del">
          <ac:chgData name="., Kannupriya" userId="bbe1d51e-bdc9-4ece-a6d7-3adef0af36aa" providerId="ADAL" clId="{3EEA94D1-9E3C-1B46-83F8-40BB98C443BF}" dt="2022-07-26T20:24:49.302" v="1070" actId="26606"/>
          <ac:spMkLst>
            <pc:docMk/>
            <pc:sldMk cId="1017311228" sldId="283"/>
            <ac:spMk id="10" creationId="{D1D34770-47A8-402C-AF23-2B653F2D88C1}"/>
          </ac:spMkLst>
        </pc:spChg>
        <pc:spChg chg="add del">
          <ac:chgData name="., Kannupriya" userId="bbe1d51e-bdc9-4ece-a6d7-3adef0af36aa" providerId="ADAL" clId="{3EEA94D1-9E3C-1B46-83F8-40BB98C443BF}" dt="2022-07-26T20:25:05.244" v="1072" actId="26606"/>
          <ac:spMkLst>
            <pc:docMk/>
            <pc:sldMk cId="1017311228" sldId="283"/>
            <ac:spMk id="12" creationId="{5D6C15A0-C087-4593-8414-2B4EC1CDC3DE}"/>
          </ac:spMkLst>
        </pc:spChg>
        <pc:spChg chg="add del">
          <ac:chgData name="., Kannupriya" userId="bbe1d51e-bdc9-4ece-a6d7-3adef0af36aa" providerId="ADAL" clId="{3EEA94D1-9E3C-1B46-83F8-40BB98C443BF}" dt="2022-07-26T20:25:05.244" v="1072" actId="26606"/>
          <ac:spMkLst>
            <pc:docMk/>
            <pc:sldMk cId="1017311228" sldId="283"/>
            <ac:spMk id="13" creationId="{96613867-F6B8-A389-E0A8-94608490D808}"/>
          </ac:spMkLst>
        </pc:spChg>
        <pc:spChg chg="add del">
          <ac:chgData name="., Kannupriya" userId="bbe1d51e-bdc9-4ece-a6d7-3adef0af36aa" providerId="ADAL" clId="{3EEA94D1-9E3C-1B46-83F8-40BB98C443BF}" dt="2022-07-26T20:28:30.096" v="1228" actId="26606"/>
          <ac:spMkLst>
            <pc:docMk/>
            <pc:sldMk cId="1017311228" sldId="283"/>
            <ac:spMk id="17" creationId="{18873D23-2DCF-4B31-A009-95721C06E8E1}"/>
          </ac:spMkLst>
        </pc:spChg>
        <pc:spChg chg="add del">
          <ac:chgData name="., Kannupriya" userId="bbe1d51e-bdc9-4ece-a6d7-3adef0af36aa" providerId="ADAL" clId="{3EEA94D1-9E3C-1B46-83F8-40BB98C443BF}" dt="2022-07-26T20:28:30.096" v="1228" actId="26606"/>
          <ac:spMkLst>
            <pc:docMk/>
            <pc:sldMk cId="1017311228" sldId="283"/>
            <ac:spMk id="18" creationId="{C13EF075-D4EF-4929-ADBC-91B27DA19955}"/>
          </ac:spMkLst>
        </pc:spChg>
        <pc:spChg chg="add mod">
          <ac:chgData name="., Kannupriya" userId="bbe1d51e-bdc9-4ece-a6d7-3adef0af36aa" providerId="ADAL" clId="{3EEA94D1-9E3C-1B46-83F8-40BB98C443BF}" dt="2022-07-29T21:41:04.323" v="1936" actId="207"/>
          <ac:spMkLst>
            <pc:docMk/>
            <pc:sldMk cId="1017311228" sldId="283"/>
            <ac:spMk id="21" creationId="{96613867-F6B8-A389-E0A8-94608490D808}"/>
          </ac:spMkLst>
        </pc:spChg>
        <pc:spChg chg="add del">
          <ac:chgData name="., Kannupriya" userId="bbe1d51e-bdc9-4ece-a6d7-3adef0af36aa" providerId="ADAL" clId="{3EEA94D1-9E3C-1B46-83F8-40BB98C443BF}" dt="2022-07-26T20:28:30.088" v="1227" actId="26606"/>
          <ac:spMkLst>
            <pc:docMk/>
            <pc:sldMk cId="1017311228" sldId="283"/>
            <ac:spMk id="26" creationId="{6A1473A6-3F22-483E-8A30-80B9D2B14592}"/>
          </ac:spMkLst>
        </pc:spChg>
        <pc:spChg chg="add">
          <ac:chgData name="., Kannupriya" userId="bbe1d51e-bdc9-4ece-a6d7-3adef0af36aa" providerId="ADAL" clId="{3EEA94D1-9E3C-1B46-83F8-40BB98C443BF}" dt="2022-07-26T20:28:30.096" v="1228" actId="26606"/>
          <ac:spMkLst>
            <pc:docMk/>
            <pc:sldMk cId="1017311228" sldId="283"/>
            <ac:spMk id="33" creationId="{B775CD93-9DF2-48CB-9F57-1BCA9A46C7FA}"/>
          </ac:spMkLst>
        </pc:spChg>
        <pc:spChg chg="add">
          <ac:chgData name="., Kannupriya" userId="bbe1d51e-bdc9-4ece-a6d7-3adef0af36aa" providerId="ADAL" clId="{3EEA94D1-9E3C-1B46-83F8-40BB98C443BF}" dt="2022-07-26T20:28:30.096" v="1228" actId="26606"/>
          <ac:spMkLst>
            <pc:docMk/>
            <pc:sldMk cId="1017311228" sldId="283"/>
            <ac:spMk id="34" creationId="{6166C6D1-23AC-49C4-BA07-238E4E9F8CEB}"/>
          </ac:spMkLst>
        </pc:spChg>
        <pc:spChg chg="add">
          <ac:chgData name="., Kannupriya" userId="bbe1d51e-bdc9-4ece-a6d7-3adef0af36aa" providerId="ADAL" clId="{3EEA94D1-9E3C-1B46-83F8-40BB98C443BF}" dt="2022-07-26T20:28:30.096" v="1228" actId="26606"/>
          <ac:spMkLst>
            <pc:docMk/>
            <pc:sldMk cId="1017311228" sldId="283"/>
            <ac:spMk id="35" creationId="{1C091803-41C2-48E0-9228-5148460C7479}"/>
          </ac:spMkLst>
        </pc:spChg>
        <pc:grpChg chg="add del">
          <ac:chgData name="., Kannupriya" userId="bbe1d51e-bdc9-4ece-a6d7-3adef0af36aa" providerId="ADAL" clId="{3EEA94D1-9E3C-1B46-83F8-40BB98C443BF}" dt="2022-07-26T20:28:30.096" v="1228" actId="26606"/>
          <ac:grpSpMkLst>
            <pc:docMk/>
            <pc:sldMk cId="1017311228" sldId="283"/>
            <ac:grpSpMk id="19" creationId="{DAA26DFA-AAB2-4973-9C17-16D587C7B198}"/>
          </ac:grpSpMkLst>
        </pc:grpChg>
        <pc:grpChg chg="add del">
          <ac:chgData name="., Kannupriya" userId="bbe1d51e-bdc9-4ece-a6d7-3adef0af36aa" providerId="ADAL" clId="{3EEA94D1-9E3C-1B46-83F8-40BB98C443BF}" dt="2022-07-26T20:28:30.088" v="1227" actId="26606"/>
          <ac:grpSpMkLst>
            <pc:docMk/>
            <pc:sldMk cId="1017311228" sldId="283"/>
            <ac:grpSpMk id="28" creationId="{AA1375E3-3E53-4D75-BAB7-E5929BFCB25F}"/>
          </ac:grpSpMkLst>
        </pc:grpChg>
        <pc:graphicFrameChg chg="add del">
          <ac:chgData name="., Kannupriya" userId="bbe1d51e-bdc9-4ece-a6d7-3adef0af36aa" providerId="ADAL" clId="{3EEA94D1-9E3C-1B46-83F8-40BB98C443BF}" dt="2022-07-26T20:24:49.302" v="1070" actId="26606"/>
          <ac:graphicFrameMkLst>
            <pc:docMk/>
            <pc:sldMk cId="1017311228" sldId="283"/>
            <ac:graphicFrameMk id="5" creationId="{CA826728-5F7F-5188-78FF-B14B44362EFD}"/>
          </ac:graphicFrameMkLst>
        </pc:graphicFrameChg>
        <pc:picChg chg="add del">
          <ac:chgData name="., Kannupriya" userId="bbe1d51e-bdc9-4ece-a6d7-3adef0af36aa" providerId="ADAL" clId="{3EEA94D1-9E3C-1B46-83F8-40BB98C443BF}" dt="2022-07-26T20:24:49.302" v="1070" actId="26606"/>
          <ac:picMkLst>
            <pc:docMk/>
            <pc:sldMk cId="1017311228" sldId="283"/>
            <ac:picMk id="6" creationId="{F1B17996-44D5-DC06-942C-605A49A9B3BC}"/>
          </ac:picMkLst>
        </pc:picChg>
      </pc:sldChg>
      <pc:sldChg chg="addSp delSp add del setBg delDesignElem">
        <pc:chgData name="., Kannupriya" userId="bbe1d51e-bdc9-4ece-a6d7-3adef0af36aa" providerId="ADAL" clId="{3EEA94D1-9E3C-1B46-83F8-40BB98C443BF}" dt="2022-07-29T21:19:05.072" v="1687"/>
        <pc:sldMkLst>
          <pc:docMk/>
          <pc:sldMk cId="1571111902" sldId="283"/>
        </pc:sldMkLst>
        <pc:spChg chg="add del">
          <ac:chgData name="., Kannupriya" userId="bbe1d51e-bdc9-4ece-a6d7-3adef0af36aa" providerId="ADAL" clId="{3EEA94D1-9E3C-1B46-83F8-40BB98C443BF}" dt="2022-07-29T21:19:05.072" v="1687"/>
          <ac:spMkLst>
            <pc:docMk/>
            <pc:sldMk cId="1571111902" sldId="283"/>
            <ac:spMk id="33" creationId="{B775CD93-9DF2-48CB-9F57-1BCA9A46C7FA}"/>
          </ac:spMkLst>
        </pc:spChg>
        <pc:spChg chg="add del">
          <ac:chgData name="., Kannupriya" userId="bbe1d51e-bdc9-4ece-a6d7-3adef0af36aa" providerId="ADAL" clId="{3EEA94D1-9E3C-1B46-83F8-40BB98C443BF}" dt="2022-07-29T21:19:05.072" v="1687"/>
          <ac:spMkLst>
            <pc:docMk/>
            <pc:sldMk cId="1571111902" sldId="283"/>
            <ac:spMk id="34" creationId="{6166C6D1-23AC-49C4-BA07-238E4E9F8CEB}"/>
          </ac:spMkLst>
        </pc:spChg>
        <pc:spChg chg="add del">
          <ac:chgData name="., Kannupriya" userId="bbe1d51e-bdc9-4ece-a6d7-3adef0af36aa" providerId="ADAL" clId="{3EEA94D1-9E3C-1B46-83F8-40BB98C443BF}" dt="2022-07-29T21:19:05.072" v="1687"/>
          <ac:spMkLst>
            <pc:docMk/>
            <pc:sldMk cId="1571111902" sldId="283"/>
            <ac:spMk id="35" creationId="{1C091803-41C2-48E0-9228-5148460C7479}"/>
          </ac:spMkLst>
        </pc:spChg>
      </pc:sldChg>
      <pc:sldChg chg="addSp delSp modSp new mod setBg">
        <pc:chgData name="., Kannupriya" userId="bbe1d51e-bdc9-4ece-a6d7-3adef0af36aa" providerId="ADAL" clId="{3EEA94D1-9E3C-1B46-83F8-40BB98C443BF}" dt="2022-07-29T21:39:59.567" v="1935" actId="14100"/>
        <pc:sldMkLst>
          <pc:docMk/>
          <pc:sldMk cId="607256445" sldId="284"/>
        </pc:sldMkLst>
        <pc:spChg chg="del">
          <ac:chgData name="., Kannupriya" userId="bbe1d51e-bdc9-4ece-a6d7-3adef0af36aa" providerId="ADAL" clId="{3EEA94D1-9E3C-1B46-83F8-40BB98C443BF}" dt="2022-07-26T20:45:03.044" v="1426" actId="478"/>
          <ac:spMkLst>
            <pc:docMk/>
            <pc:sldMk cId="607256445" sldId="284"/>
            <ac:spMk id="2" creationId="{0AAC263E-E727-2C1E-9E7F-E3A0706A4B4E}"/>
          </ac:spMkLst>
        </pc:spChg>
        <pc:spChg chg="mod ord">
          <ac:chgData name="., Kannupriya" userId="bbe1d51e-bdc9-4ece-a6d7-3adef0af36aa" providerId="ADAL" clId="{3EEA94D1-9E3C-1B46-83F8-40BB98C443BF}" dt="2022-07-29T21:39:49.996" v="1932" actId="255"/>
          <ac:spMkLst>
            <pc:docMk/>
            <pc:sldMk cId="607256445" sldId="284"/>
            <ac:spMk id="3" creationId="{4D7E5316-1F88-DEB5-502B-0CAC236743E8}"/>
          </ac:spMkLst>
        </pc:spChg>
        <pc:spChg chg="add del">
          <ac:chgData name="., Kannupriya" userId="bbe1d51e-bdc9-4ece-a6d7-3adef0af36aa" providerId="ADAL" clId="{3EEA94D1-9E3C-1B46-83F8-40BB98C443BF}" dt="2022-07-29T21:38:22.682" v="1897" actId="26606"/>
          <ac:spMkLst>
            <pc:docMk/>
            <pc:sldMk cId="607256445" sldId="284"/>
            <ac:spMk id="7180" creationId="{23E547B5-89CF-4EC0-96DE-25771AED0799}"/>
          </ac:spMkLst>
        </pc:spChg>
        <pc:spChg chg="add del">
          <ac:chgData name="., Kannupriya" userId="bbe1d51e-bdc9-4ece-a6d7-3adef0af36aa" providerId="ADAL" clId="{3EEA94D1-9E3C-1B46-83F8-40BB98C443BF}" dt="2022-07-29T21:38:22.682" v="1897" actId="26606"/>
          <ac:spMkLst>
            <pc:docMk/>
            <pc:sldMk cId="607256445" sldId="284"/>
            <ac:spMk id="7182" creationId="{3F0B8CEB-8279-4E5E-A0CE-1FC9F71736F2}"/>
          </ac:spMkLst>
        </pc:spChg>
        <pc:spChg chg="add del">
          <ac:chgData name="., Kannupriya" userId="bbe1d51e-bdc9-4ece-a6d7-3adef0af36aa" providerId="ADAL" clId="{3EEA94D1-9E3C-1B46-83F8-40BB98C443BF}" dt="2022-07-29T21:38:28.284" v="1901" actId="26606"/>
          <ac:spMkLst>
            <pc:docMk/>
            <pc:sldMk cId="607256445" sldId="284"/>
            <ac:spMk id="7186" creationId="{23E547B5-89CF-4EC0-96DE-25771AED0799}"/>
          </ac:spMkLst>
        </pc:spChg>
        <pc:spChg chg="add del">
          <ac:chgData name="., Kannupriya" userId="bbe1d51e-bdc9-4ece-a6d7-3adef0af36aa" providerId="ADAL" clId="{3EEA94D1-9E3C-1B46-83F8-40BB98C443BF}" dt="2022-07-29T21:38:28.284" v="1901" actId="26606"/>
          <ac:spMkLst>
            <pc:docMk/>
            <pc:sldMk cId="607256445" sldId="284"/>
            <ac:spMk id="7187" creationId="{3F0B8CEB-8279-4E5E-A0CE-1FC9F71736F2}"/>
          </ac:spMkLst>
        </pc:spChg>
        <pc:spChg chg="add del">
          <ac:chgData name="., Kannupriya" userId="bbe1d51e-bdc9-4ece-a6d7-3adef0af36aa" providerId="ADAL" clId="{3EEA94D1-9E3C-1B46-83F8-40BB98C443BF}" dt="2022-07-29T21:38:29.836" v="1903" actId="26606"/>
          <ac:spMkLst>
            <pc:docMk/>
            <pc:sldMk cId="607256445" sldId="284"/>
            <ac:spMk id="7189" creationId="{45D37F4E-DDB4-456B-97E0-9937730A039F}"/>
          </ac:spMkLst>
        </pc:spChg>
        <pc:spChg chg="add del">
          <ac:chgData name="., Kannupriya" userId="bbe1d51e-bdc9-4ece-a6d7-3adef0af36aa" providerId="ADAL" clId="{3EEA94D1-9E3C-1B46-83F8-40BB98C443BF}" dt="2022-07-29T21:38:29.836" v="1903" actId="26606"/>
          <ac:spMkLst>
            <pc:docMk/>
            <pc:sldMk cId="607256445" sldId="284"/>
            <ac:spMk id="7190" creationId="{B2DD41CD-8F47-4F56-AD12-4E2FF7696987}"/>
          </ac:spMkLst>
        </pc:spChg>
        <pc:spChg chg="add del">
          <ac:chgData name="., Kannupriya" userId="bbe1d51e-bdc9-4ece-a6d7-3adef0af36aa" providerId="ADAL" clId="{3EEA94D1-9E3C-1B46-83F8-40BB98C443BF}" dt="2022-07-29T21:38:30.775" v="1905" actId="26606"/>
          <ac:spMkLst>
            <pc:docMk/>
            <pc:sldMk cId="607256445" sldId="284"/>
            <ac:spMk id="7192" creationId="{2EB492CD-616E-47F8-933B-5E2D952A0593}"/>
          </ac:spMkLst>
        </pc:spChg>
        <pc:spChg chg="add del">
          <ac:chgData name="., Kannupriya" userId="bbe1d51e-bdc9-4ece-a6d7-3adef0af36aa" providerId="ADAL" clId="{3EEA94D1-9E3C-1B46-83F8-40BB98C443BF}" dt="2022-07-29T21:38:30.775" v="1905" actId="26606"/>
          <ac:spMkLst>
            <pc:docMk/>
            <pc:sldMk cId="607256445" sldId="284"/>
            <ac:spMk id="7193" creationId="{59383CF9-23B5-4335-9B21-1791C4CF1C75}"/>
          </ac:spMkLst>
        </pc:spChg>
        <pc:spChg chg="add del">
          <ac:chgData name="., Kannupriya" userId="bbe1d51e-bdc9-4ece-a6d7-3adef0af36aa" providerId="ADAL" clId="{3EEA94D1-9E3C-1B46-83F8-40BB98C443BF}" dt="2022-07-29T21:38:30.775" v="1905" actId="26606"/>
          <ac:spMkLst>
            <pc:docMk/>
            <pc:sldMk cId="607256445" sldId="284"/>
            <ac:spMk id="7194" creationId="{0007FE00-9498-4706-B255-6437B0252C02}"/>
          </ac:spMkLst>
        </pc:spChg>
        <pc:spChg chg="add del">
          <ac:chgData name="., Kannupriya" userId="bbe1d51e-bdc9-4ece-a6d7-3adef0af36aa" providerId="ADAL" clId="{3EEA94D1-9E3C-1B46-83F8-40BB98C443BF}" dt="2022-07-29T21:39:13.940" v="1922" actId="26606"/>
          <ac:spMkLst>
            <pc:docMk/>
            <pc:sldMk cId="607256445" sldId="284"/>
            <ac:spMk id="7196" creationId="{F13C74B1-5B17-4795-BED0-7140497B445A}"/>
          </ac:spMkLst>
        </pc:spChg>
        <pc:spChg chg="add del">
          <ac:chgData name="., Kannupriya" userId="bbe1d51e-bdc9-4ece-a6d7-3adef0af36aa" providerId="ADAL" clId="{3EEA94D1-9E3C-1B46-83F8-40BB98C443BF}" dt="2022-07-29T21:39:13.940" v="1922" actId="26606"/>
          <ac:spMkLst>
            <pc:docMk/>
            <pc:sldMk cId="607256445" sldId="284"/>
            <ac:spMk id="7197" creationId="{D4974D33-8DC5-464E-8C6D-BE58F0669C17}"/>
          </ac:spMkLst>
        </pc:spChg>
        <pc:spChg chg="add">
          <ac:chgData name="., Kannupriya" userId="bbe1d51e-bdc9-4ece-a6d7-3adef0af36aa" providerId="ADAL" clId="{3EEA94D1-9E3C-1B46-83F8-40BB98C443BF}" dt="2022-07-29T21:39:13.940" v="1922" actId="26606"/>
          <ac:spMkLst>
            <pc:docMk/>
            <pc:sldMk cId="607256445" sldId="284"/>
            <ac:spMk id="7202" creationId="{F13C74B1-5B17-4795-BED0-7140497B445A}"/>
          </ac:spMkLst>
        </pc:spChg>
        <pc:spChg chg="add">
          <ac:chgData name="., Kannupriya" userId="bbe1d51e-bdc9-4ece-a6d7-3adef0af36aa" providerId="ADAL" clId="{3EEA94D1-9E3C-1B46-83F8-40BB98C443BF}" dt="2022-07-29T21:39:13.940" v="1922" actId="26606"/>
          <ac:spMkLst>
            <pc:docMk/>
            <pc:sldMk cId="607256445" sldId="284"/>
            <ac:spMk id="7204" creationId="{D4974D33-8DC5-464E-8C6D-BE58F0669C17}"/>
          </ac:spMkLst>
        </pc:spChg>
        <pc:picChg chg="add mod">
          <ac:chgData name="., Kannupriya" userId="bbe1d51e-bdc9-4ece-a6d7-3adef0af36aa" providerId="ADAL" clId="{3EEA94D1-9E3C-1B46-83F8-40BB98C443BF}" dt="2022-07-29T21:39:59.567" v="1935" actId="14100"/>
          <ac:picMkLst>
            <pc:docMk/>
            <pc:sldMk cId="607256445" sldId="284"/>
            <ac:picMk id="7170" creationId="{0F53CAFB-681F-B6CB-0DEE-8C2C76698E32}"/>
          </ac:picMkLst>
        </pc:picChg>
        <pc:cxnChg chg="add del">
          <ac:chgData name="., Kannupriya" userId="bbe1d51e-bdc9-4ece-a6d7-3adef0af36aa" providerId="ADAL" clId="{3EEA94D1-9E3C-1B46-83F8-40BB98C443BF}" dt="2022-07-29T21:38:30.780" v="1906" actId="26606"/>
          <ac:cxnSpMkLst>
            <pc:docMk/>
            <pc:sldMk cId="607256445" sldId="284"/>
            <ac:cxnSpMk id="7175" creationId="{A7F400EE-A8A5-48AF-B4D6-291B52C6F0B0}"/>
          </ac:cxnSpMkLst>
        </pc:cxnChg>
        <pc:cxnChg chg="add del">
          <ac:chgData name="., Kannupriya" userId="bbe1d51e-bdc9-4ece-a6d7-3adef0af36aa" providerId="ADAL" clId="{3EEA94D1-9E3C-1B46-83F8-40BB98C443BF}" dt="2022-07-29T21:38:23.351" v="1899" actId="26606"/>
          <ac:cxnSpMkLst>
            <pc:docMk/>
            <pc:sldMk cId="607256445" sldId="284"/>
            <ac:cxnSpMk id="7184" creationId="{A7F400EE-A8A5-48AF-B4D6-291B52C6F0B0}"/>
          </ac:cxnSpMkLst>
        </pc:cxnChg>
      </pc:sldChg>
      <pc:sldChg chg="addSp delSp modSp new mod setBg">
        <pc:chgData name="., Kannupriya" userId="bbe1d51e-bdc9-4ece-a6d7-3adef0af36aa" providerId="ADAL" clId="{3EEA94D1-9E3C-1B46-83F8-40BB98C443BF}" dt="2022-07-29T21:30:18.364" v="1791" actId="20577"/>
        <pc:sldMkLst>
          <pc:docMk/>
          <pc:sldMk cId="3087879918" sldId="286"/>
        </pc:sldMkLst>
        <pc:spChg chg="mod">
          <ac:chgData name="., Kannupriya" userId="bbe1d51e-bdc9-4ece-a6d7-3adef0af36aa" providerId="ADAL" clId="{3EEA94D1-9E3C-1B46-83F8-40BB98C443BF}" dt="2022-07-29T21:28:58.505" v="1728" actId="26606"/>
          <ac:spMkLst>
            <pc:docMk/>
            <pc:sldMk cId="3087879918" sldId="286"/>
            <ac:spMk id="2" creationId="{830588A6-8B43-AFA0-0FB8-6F277BCB19C9}"/>
          </ac:spMkLst>
        </pc:spChg>
        <pc:spChg chg="del mod">
          <ac:chgData name="., Kannupriya" userId="bbe1d51e-bdc9-4ece-a6d7-3adef0af36aa" providerId="ADAL" clId="{3EEA94D1-9E3C-1B46-83F8-40BB98C443BF}" dt="2022-07-29T21:28:58.505" v="1728" actId="26606"/>
          <ac:spMkLst>
            <pc:docMk/>
            <pc:sldMk cId="3087879918" sldId="286"/>
            <ac:spMk id="3" creationId="{DC5C6676-F382-9887-9220-E10F72FB1689}"/>
          </ac:spMkLst>
        </pc:spChg>
        <pc:spChg chg="add">
          <ac:chgData name="., Kannupriya" userId="bbe1d51e-bdc9-4ece-a6d7-3adef0af36aa" providerId="ADAL" clId="{3EEA94D1-9E3C-1B46-83F8-40BB98C443BF}" dt="2022-07-29T21:28:58.505" v="1728" actId="26606"/>
          <ac:spMkLst>
            <pc:docMk/>
            <pc:sldMk cId="3087879918" sldId="286"/>
            <ac:spMk id="9" creationId="{53B021B3-DE93-4AB7-8A18-CF5F1CED88B8}"/>
          </ac:spMkLst>
        </pc:spChg>
        <pc:spChg chg="add">
          <ac:chgData name="., Kannupriya" userId="bbe1d51e-bdc9-4ece-a6d7-3adef0af36aa" providerId="ADAL" clId="{3EEA94D1-9E3C-1B46-83F8-40BB98C443BF}" dt="2022-07-29T21:28:58.505" v="1728" actId="26606"/>
          <ac:spMkLst>
            <pc:docMk/>
            <pc:sldMk cId="3087879918" sldId="286"/>
            <ac:spMk id="11" creationId="{52D502E5-F6B4-4D58-B4AE-FC466FF15EE8}"/>
          </ac:spMkLst>
        </pc:spChg>
        <pc:spChg chg="add">
          <ac:chgData name="., Kannupriya" userId="bbe1d51e-bdc9-4ece-a6d7-3adef0af36aa" providerId="ADAL" clId="{3EEA94D1-9E3C-1B46-83F8-40BB98C443BF}" dt="2022-07-29T21:28:58.505" v="1728" actId="26606"/>
          <ac:spMkLst>
            <pc:docMk/>
            <pc:sldMk cId="3087879918" sldId="286"/>
            <ac:spMk id="13" creationId="{9DECDBF4-02B6-4BB4-B65B-B8107AD6A9E8}"/>
          </ac:spMkLst>
        </pc:spChg>
        <pc:graphicFrameChg chg="add mod">
          <ac:chgData name="., Kannupriya" userId="bbe1d51e-bdc9-4ece-a6d7-3adef0af36aa" providerId="ADAL" clId="{3EEA94D1-9E3C-1B46-83F8-40BB98C443BF}" dt="2022-07-29T21:30:18.364" v="1791" actId="20577"/>
          <ac:graphicFrameMkLst>
            <pc:docMk/>
            <pc:sldMk cId="3087879918" sldId="286"/>
            <ac:graphicFrameMk id="5" creationId="{BA1C8A1F-839E-40C2-9038-767F1B7325AA}"/>
          </ac:graphicFrameMkLst>
        </pc:graphicFrameChg>
      </pc:sldChg>
      <pc:sldChg chg="addSp delSp modSp add del mod setBg delDesignElem">
        <pc:chgData name="., Kannupriya" userId="bbe1d51e-bdc9-4ece-a6d7-3adef0af36aa" providerId="ADAL" clId="{3EEA94D1-9E3C-1B46-83F8-40BB98C443BF}" dt="2022-07-29T22:13:16.892" v="1961" actId="2696"/>
        <pc:sldMkLst>
          <pc:docMk/>
          <pc:sldMk cId="2525310981" sldId="287"/>
        </pc:sldMkLst>
        <pc:spChg chg="add del">
          <ac:chgData name="., Kannupriya" userId="bbe1d51e-bdc9-4ece-a6d7-3adef0af36aa" providerId="ADAL" clId="{3EEA94D1-9E3C-1B46-83F8-40BB98C443BF}" dt="2022-07-29T22:13:03.413" v="1959" actId="26606"/>
          <ac:spMkLst>
            <pc:docMk/>
            <pc:sldMk cId="2525310981" sldId="287"/>
            <ac:spMk id="9" creationId="{F3060C83-F051-4F0E-ABAD-AA0DFC48B218}"/>
          </ac:spMkLst>
        </pc:spChg>
        <pc:spChg chg="add del">
          <ac:chgData name="., Kannupriya" userId="bbe1d51e-bdc9-4ece-a6d7-3adef0af36aa" providerId="ADAL" clId="{3EEA94D1-9E3C-1B46-83F8-40BB98C443BF}" dt="2022-07-29T22:13:03.413" v="1959" actId="26606"/>
          <ac:spMkLst>
            <pc:docMk/>
            <pc:sldMk cId="2525310981" sldId="287"/>
            <ac:spMk id="11" creationId="{83C98ABE-055B-441F-B07E-44F97F083C39}"/>
          </ac:spMkLst>
        </pc:spChg>
        <pc:spChg chg="add del">
          <ac:chgData name="., Kannupriya" userId="bbe1d51e-bdc9-4ece-a6d7-3adef0af36aa" providerId="ADAL" clId="{3EEA94D1-9E3C-1B46-83F8-40BB98C443BF}" dt="2022-07-29T22:13:03.413" v="1959" actId="26606"/>
          <ac:spMkLst>
            <pc:docMk/>
            <pc:sldMk cId="2525310981" sldId="287"/>
            <ac:spMk id="13" creationId="{29FDB030-9B49-4CED-8CCD-4D99382388AC}"/>
          </ac:spMkLst>
        </pc:spChg>
        <pc:spChg chg="add del">
          <ac:chgData name="., Kannupriya" userId="bbe1d51e-bdc9-4ece-a6d7-3adef0af36aa" providerId="ADAL" clId="{3EEA94D1-9E3C-1B46-83F8-40BB98C443BF}" dt="2022-07-29T22:13:03.413" v="1959" actId="26606"/>
          <ac:spMkLst>
            <pc:docMk/>
            <pc:sldMk cId="2525310981" sldId="287"/>
            <ac:spMk id="15" creationId="{3783CA14-24A1-485C-8B30-D6A5D87987AD}"/>
          </ac:spMkLst>
        </pc:spChg>
        <pc:spChg chg="add del">
          <ac:chgData name="., Kannupriya" userId="bbe1d51e-bdc9-4ece-a6d7-3adef0af36aa" providerId="ADAL" clId="{3EEA94D1-9E3C-1B46-83F8-40BB98C443BF}" dt="2022-07-29T22:13:03.413" v="1959" actId="26606"/>
          <ac:spMkLst>
            <pc:docMk/>
            <pc:sldMk cId="2525310981" sldId="287"/>
            <ac:spMk id="17" creationId="{9A97C86A-04D6-40F7-AE84-31AB43E6A846}"/>
          </ac:spMkLst>
        </pc:spChg>
        <pc:spChg chg="add del">
          <ac:chgData name="., Kannupriya" userId="bbe1d51e-bdc9-4ece-a6d7-3adef0af36aa" providerId="ADAL" clId="{3EEA94D1-9E3C-1B46-83F8-40BB98C443BF}" dt="2022-07-29T22:13:03.413" v="1959" actId="26606"/>
          <ac:spMkLst>
            <pc:docMk/>
            <pc:sldMk cId="2525310981" sldId="287"/>
            <ac:spMk id="19" creationId="{FF9F2414-84E8-453E-B1F3-389FDE8192D9}"/>
          </ac:spMkLst>
        </pc:spChg>
        <pc:spChg chg="add del">
          <ac:chgData name="., Kannupriya" userId="bbe1d51e-bdc9-4ece-a6d7-3adef0af36aa" providerId="ADAL" clId="{3EEA94D1-9E3C-1B46-83F8-40BB98C443BF}" dt="2022-07-29T22:13:03.413" v="1959" actId="26606"/>
          <ac:spMkLst>
            <pc:docMk/>
            <pc:sldMk cId="2525310981" sldId="287"/>
            <ac:spMk id="21" creationId="{3ECA69A1-7536-43AC-85EF-C7106179F5ED}"/>
          </ac:spMkLst>
        </pc:spChg>
        <pc:spChg chg="del">
          <ac:chgData name="., Kannupriya" userId="bbe1d51e-bdc9-4ece-a6d7-3adef0af36aa" providerId="ADAL" clId="{3EEA94D1-9E3C-1B46-83F8-40BB98C443BF}" dt="2022-07-29T22:12:50.328" v="1957"/>
          <ac:spMkLst>
            <pc:docMk/>
            <pc:sldMk cId="2525310981" sldId="287"/>
            <ac:spMk id="23" creationId="{F3060C83-F051-4F0E-ABAD-AA0DFC48B218}"/>
          </ac:spMkLst>
        </pc:spChg>
        <pc:spChg chg="del">
          <ac:chgData name="., Kannupriya" userId="bbe1d51e-bdc9-4ece-a6d7-3adef0af36aa" providerId="ADAL" clId="{3EEA94D1-9E3C-1B46-83F8-40BB98C443BF}" dt="2022-07-29T22:12:50.328" v="1957"/>
          <ac:spMkLst>
            <pc:docMk/>
            <pc:sldMk cId="2525310981" sldId="287"/>
            <ac:spMk id="24" creationId="{83C98ABE-055B-441F-B07E-44F97F083C39}"/>
          </ac:spMkLst>
        </pc:spChg>
        <pc:spChg chg="del">
          <ac:chgData name="., Kannupriya" userId="bbe1d51e-bdc9-4ece-a6d7-3adef0af36aa" providerId="ADAL" clId="{3EEA94D1-9E3C-1B46-83F8-40BB98C443BF}" dt="2022-07-29T22:12:50.328" v="1957"/>
          <ac:spMkLst>
            <pc:docMk/>
            <pc:sldMk cId="2525310981" sldId="287"/>
            <ac:spMk id="25" creationId="{29FDB030-9B49-4CED-8CCD-4D99382388AC}"/>
          </ac:spMkLst>
        </pc:spChg>
        <pc:spChg chg="del">
          <ac:chgData name="., Kannupriya" userId="bbe1d51e-bdc9-4ece-a6d7-3adef0af36aa" providerId="ADAL" clId="{3EEA94D1-9E3C-1B46-83F8-40BB98C443BF}" dt="2022-07-29T22:12:50.328" v="1957"/>
          <ac:spMkLst>
            <pc:docMk/>
            <pc:sldMk cId="2525310981" sldId="287"/>
            <ac:spMk id="26" creationId="{3783CA14-24A1-485C-8B30-D6A5D87987AD}"/>
          </ac:spMkLst>
        </pc:spChg>
        <pc:spChg chg="del">
          <ac:chgData name="., Kannupriya" userId="bbe1d51e-bdc9-4ece-a6d7-3adef0af36aa" providerId="ADAL" clId="{3EEA94D1-9E3C-1B46-83F8-40BB98C443BF}" dt="2022-07-29T22:12:50.328" v="1957"/>
          <ac:spMkLst>
            <pc:docMk/>
            <pc:sldMk cId="2525310981" sldId="287"/>
            <ac:spMk id="27" creationId="{9A97C86A-04D6-40F7-AE84-31AB43E6A846}"/>
          </ac:spMkLst>
        </pc:spChg>
        <pc:spChg chg="del">
          <ac:chgData name="., Kannupriya" userId="bbe1d51e-bdc9-4ece-a6d7-3adef0af36aa" providerId="ADAL" clId="{3EEA94D1-9E3C-1B46-83F8-40BB98C443BF}" dt="2022-07-29T22:12:50.328" v="1957"/>
          <ac:spMkLst>
            <pc:docMk/>
            <pc:sldMk cId="2525310981" sldId="287"/>
            <ac:spMk id="28" creationId="{FF9F2414-84E8-453E-B1F3-389FDE8192D9}"/>
          </ac:spMkLst>
        </pc:spChg>
        <pc:spChg chg="del">
          <ac:chgData name="., Kannupriya" userId="bbe1d51e-bdc9-4ece-a6d7-3adef0af36aa" providerId="ADAL" clId="{3EEA94D1-9E3C-1B46-83F8-40BB98C443BF}" dt="2022-07-29T22:12:50.328" v="1957"/>
          <ac:spMkLst>
            <pc:docMk/>
            <pc:sldMk cId="2525310981" sldId="287"/>
            <ac:spMk id="29" creationId="{3ECA69A1-7536-43AC-85EF-C7106179F5ED}"/>
          </ac:spMkLst>
        </pc:spChg>
        <pc:spChg chg="add">
          <ac:chgData name="., Kannupriya" userId="bbe1d51e-bdc9-4ece-a6d7-3adef0af36aa" providerId="ADAL" clId="{3EEA94D1-9E3C-1B46-83F8-40BB98C443BF}" dt="2022-07-29T22:13:03.421" v="1960" actId="26606"/>
          <ac:spMkLst>
            <pc:docMk/>
            <pc:sldMk cId="2525310981" sldId="287"/>
            <ac:spMk id="30" creationId="{2D2B266D-3625-4584-A5C3-7D3F672CFF30}"/>
          </ac:spMkLst>
        </pc:spChg>
        <pc:spChg chg="add">
          <ac:chgData name="., Kannupriya" userId="bbe1d51e-bdc9-4ece-a6d7-3adef0af36aa" providerId="ADAL" clId="{3EEA94D1-9E3C-1B46-83F8-40BB98C443BF}" dt="2022-07-29T22:13:03.421" v="1960" actId="26606"/>
          <ac:spMkLst>
            <pc:docMk/>
            <pc:sldMk cId="2525310981" sldId="287"/>
            <ac:spMk id="31" creationId="{C463B99A-73EE-4FBB-B7C4-F9F9BCC25C65}"/>
          </ac:spMkLst>
        </pc:spChg>
        <pc:spChg chg="add">
          <ac:chgData name="., Kannupriya" userId="bbe1d51e-bdc9-4ece-a6d7-3adef0af36aa" providerId="ADAL" clId="{3EEA94D1-9E3C-1B46-83F8-40BB98C443BF}" dt="2022-07-29T22:13:03.421" v="1960" actId="26606"/>
          <ac:spMkLst>
            <pc:docMk/>
            <pc:sldMk cId="2525310981" sldId="287"/>
            <ac:spMk id="32" creationId="{A5D2A5D1-BA0D-47D3-B051-DA7743C46E28}"/>
          </ac:spMkLst>
        </pc:spChg>
        <pc:graphicFrameChg chg="mod">
          <ac:chgData name="., Kannupriya" userId="bbe1d51e-bdc9-4ece-a6d7-3adef0af36aa" providerId="ADAL" clId="{3EEA94D1-9E3C-1B46-83F8-40BB98C443BF}" dt="2022-07-29T22:13:03.421" v="1960" actId="26606"/>
          <ac:graphicFrameMkLst>
            <pc:docMk/>
            <pc:sldMk cId="2525310981" sldId="287"/>
            <ac:graphicFrameMk id="4" creationId="{9056DE56-588E-0268-92A5-3E4402EFF942}"/>
          </ac:graphicFrameMkLst>
        </pc:graphicFrameChg>
      </pc:sldChg>
    </pc:docChg>
  </pc:docChgLst>
  <pc:docChgLst>
    <pc:chgData name="Tikmani, Mayur Kumar" userId="S::mxt210030@utdallas.edu::1d1acf4a-14fe-4eaf-b0d8-6f827162c67b" providerId="AD" clId="Web-{4E4B83C2-AEB6-45CA-96C9-54ACFE986292}"/>
    <pc:docChg chg="addSld delSld modSld">
      <pc:chgData name="Tikmani, Mayur Kumar" userId="S::mxt210030@utdallas.edu::1d1acf4a-14fe-4eaf-b0d8-6f827162c67b" providerId="AD" clId="Web-{4E4B83C2-AEB6-45CA-96C9-54ACFE986292}" dt="2022-07-27T00:18:08.366" v="345"/>
      <pc:docMkLst>
        <pc:docMk/>
      </pc:docMkLst>
      <pc:sldChg chg="addSp delSp modSp">
        <pc:chgData name="Tikmani, Mayur Kumar" userId="S::mxt210030@utdallas.edu::1d1acf4a-14fe-4eaf-b0d8-6f827162c67b" providerId="AD" clId="Web-{4E4B83C2-AEB6-45CA-96C9-54ACFE986292}" dt="2022-07-27T00:11:59.276" v="12" actId="14100"/>
        <pc:sldMkLst>
          <pc:docMk/>
          <pc:sldMk cId="2079134378" sldId="269"/>
        </pc:sldMkLst>
        <pc:picChg chg="del">
          <ac:chgData name="Tikmani, Mayur Kumar" userId="S::mxt210030@utdallas.edu::1d1acf4a-14fe-4eaf-b0d8-6f827162c67b" providerId="AD" clId="Web-{4E4B83C2-AEB6-45CA-96C9-54ACFE986292}" dt="2022-07-27T00:11:46.745" v="9"/>
          <ac:picMkLst>
            <pc:docMk/>
            <pc:sldMk cId="2079134378" sldId="269"/>
            <ac:picMk id="2" creationId="{AF25C4F1-2ABA-851C-57A7-9C7BD4C52982}"/>
          </ac:picMkLst>
        </pc:picChg>
        <pc:picChg chg="add mod">
          <ac:chgData name="Tikmani, Mayur Kumar" userId="S::mxt210030@utdallas.edu::1d1acf4a-14fe-4eaf-b0d8-6f827162c67b" providerId="AD" clId="Web-{4E4B83C2-AEB6-45CA-96C9-54ACFE986292}" dt="2022-07-27T00:11:59.276" v="12" actId="14100"/>
          <ac:picMkLst>
            <pc:docMk/>
            <pc:sldMk cId="2079134378" sldId="269"/>
            <ac:picMk id="3" creationId="{F5A85713-6428-F16D-1B0A-405D1E886615}"/>
          </ac:picMkLst>
        </pc:picChg>
      </pc:sldChg>
      <pc:sldChg chg="del">
        <pc:chgData name="Tikmani, Mayur Kumar" userId="S::mxt210030@utdallas.edu::1d1acf4a-14fe-4eaf-b0d8-6f827162c67b" providerId="AD" clId="Web-{4E4B83C2-AEB6-45CA-96C9-54ACFE986292}" dt="2022-07-27T00:09:21.694" v="8"/>
        <pc:sldMkLst>
          <pc:docMk/>
          <pc:sldMk cId="603894898" sldId="270"/>
        </pc:sldMkLst>
      </pc:sldChg>
      <pc:sldChg chg="modSp">
        <pc:chgData name="Tikmani, Mayur Kumar" userId="S::mxt210030@utdallas.edu::1d1acf4a-14fe-4eaf-b0d8-6f827162c67b" providerId="AD" clId="Web-{4E4B83C2-AEB6-45CA-96C9-54ACFE986292}" dt="2022-07-27T00:08:39.005" v="0" actId="14100"/>
        <pc:sldMkLst>
          <pc:docMk/>
          <pc:sldMk cId="2115965405" sldId="281"/>
        </pc:sldMkLst>
        <pc:picChg chg="mod">
          <ac:chgData name="Tikmani, Mayur Kumar" userId="S::mxt210030@utdallas.edu::1d1acf4a-14fe-4eaf-b0d8-6f827162c67b" providerId="AD" clId="Web-{4E4B83C2-AEB6-45CA-96C9-54ACFE986292}" dt="2022-07-27T00:08:39.005" v="0" actId="14100"/>
          <ac:picMkLst>
            <pc:docMk/>
            <pc:sldMk cId="2115965405" sldId="281"/>
            <ac:picMk id="2" creationId="{7F61C60C-3D8F-149A-2F72-1D8981150176}"/>
          </ac:picMkLst>
        </pc:picChg>
      </pc:sldChg>
      <pc:sldChg chg="addSp delSp modSp">
        <pc:chgData name="Tikmani, Mayur Kumar" userId="S::mxt210030@utdallas.edu::1d1acf4a-14fe-4eaf-b0d8-6f827162c67b" providerId="AD" clId="Web-{4E4B83C2-AEB6-45CA-96C9-54ACFE986292}" dt="2022-07-27T00:09:13.506" v="7" actId="1076"/>
        <pc:sldMkLst>
          <pc:docMk/>
          <pc:sldMk cId="668786850" sldId="282"/>
        </pc:sldMkLst>
        <pc:picChg chg="add mod">
          <ac:chgData name="Tikmani, Mayur Kumar" userId="S::mxt210030@utdallas.edu::1d1acf4a-14fe-4eaf-b0d8-6f827162c67b" providerId="AD" clId="Web-{4E4B83C2-AEB6-45CA-96C9-54ACFE986292}" dt="2022-07-27T00:09:13.506" v="7" actId="1076"/>
          <ac:picMkLst>
            <pc:docMk/>
            <pc:sldMk cId="668786850" sldId="282"/>
            <ac:picMk id="2" creationId="{38DE4E30-728F-4DA7-EEFC-EFC8F8D26387}"/>
          </ac:picMkLst>
        </pc:picChg>
        <pc:picChg chg="del">
          <ac:chgData name="Tikmani, Mayur Kumar" userId="S::mxt210030@utdallas.edu::1d1acf4a-14fe-4eaf-b0d8-6f827162c67b" providerId="AD" clId="Web-{4E4B83C2-AEB6-45CA-96C9-54ACFE986292}" dt="2022-07-27T00:08:51.568" v="1"/>
          <ac:picMkLst>
            <pc:docMk/>
            <pc:sldMk cId="668786850" sldId="282"/>
            <ac:picMk id="4" creationId="{CDAC4FC7-4ECD-F791-8D2C-C4C8E36FD595}"/>
          </ac:picMkLst>
        </pc:picChg>
      </pc:sldChg>
      <pc:sldChg chg="addSp delSp modSp new mod setBg">
        <pc:chgData name="Tikmani, Mayur Kumar" userId="S::mxt210030@utdallas.edu::1d1acf4a-14fe-4eaf-b0d8-6f827162c67b" providerId="AD" clId="Web-{4E4B83C2-AEB6-45CA-96C9-54ACFE986292}" dt="2022-07-27T00:18:08.366" v="345"/>
        <pc:sldMkLst>
          <pc:docMk/>
          <pc:sldMk cId="2836635319" sldId="285"/>
        </pc:sldMkLst>
        <pc:spChg chg="del mod">
          <ac:chgData name="Tikmani, Mayur Kumar" userId="S::mxt210030@utdallas.edu::1d1acf4a-14fe-4eaf-b0d8-6f827162c67b" providerId="AD" clId="Web-{4E4B83C2-AEB6-45CA-96C9-54ACFE986292}" dt="2022-07-27T00:18:03.959" v="342"/>
          <ac:spMkLst>
            <pc:docMk/>
            <pc:sldMk cId="2836635319" sldId="285"/>
            <ac:spMk id="2" creationId="{13A094C5-6832-56EF-585B-A2A863A9FAF6}"/>
          </ac:spMkLst>
        </pc:spChg>
        <pc:spChg chg="del">
          <ac:chgData name="Tikmani, Mayur Kumar" userId="S::mxt210030@utdallas.edu::1d1acf4a-14fe-4eaf-b0d8-6f827162c67b" providerId="AD" clId="Web-{4E4B83C2-AEB6-45CA-96C9-54ACFE986292}" dt="2022-07-27T00:12:54.997" v="14"/>
          <ac:spMkLst>
            <pc:docMk/>
            <pc:sldMk cId="2836635319" sldId="285"/>
            <ac:spMk id="3" creationId="{B314BC34-7879-BDDC-18B6-F1DD1EC6CBEB}"/>
          </ac:spMkLst>
        </pc:spChg>
        <pc:spChg chg="add del">
          <ac:chgData name="Tikmani, Mayur Kumar" userId="S::mxt210030@utdallas.edu::1d1acf4a-14fe-4eaf-b0d8-6f827162c67b" providerId="AD" clId="Web-{4E4B83C2-AEB6-45CA-96C9-54ACFE986292}" dt="2022-07-27T00:18:08.350" v="344"/>
          <ac:spMkLst>
            <pc:docMk/>
            <pc:sldMk cId="2836635319" sldId="285"/>
            <ac:spMk id="6" creationId="{F3060C83-F051-4F0E-ABAD-AA0DFC48B218}"/>
          </ac:spMkLst>
        </pc:spChg>
        <pc:spChg chg="add del">
          <ac:chgData name="Tikmani, Mayur Kumar" userId="S::mxt210030@utdallas.edu::1d1acf4a-14fe-4eaf-b0d8-6f827162c67b" providerId="AD" clId="Web-{4E4B83C2-AEB6-45CA-96C9-54ACFE986292}" dt="2022-07-27T00:18:08.350" v="344"/>
          <ac:spMkLst>
            <pc:docMk/>
            <pc:sldMk cId="2836635319" sldId="285"/>
            <ac:spMk id="7" creationId="{83C98ABE-055B-441F-B07E-44F97F083C39}"/>
          </ac:spMkLst>
        </pc:spChg>
        <pc:spChg chg="add del">
          <ac:chgData name="Tikmani, Mayur Kumar" userId="S::mxt210030@utdallas.edu::1d1acf4a-14fe-4eaf-b0d8-6f827162c67b" providerId="AD" clId="Web-{4E4B83C2-AEB6-45CA-96C9-54ACFE986292}" dt="2022-07-27T00:13:05.747" v="17"/>
          <ac:spMkLst>
            <pc:docMk/>
            <pc:sldMk cId="2836635319" sldId="285"/>
            <ac:spMk id="9" creationId="{BE95D989-81FA-4BAD-9AD5-E46CEDA91B36}"/>
          </ac:spMkLst>
        </pc:spChg>
        <pc:spChg chg="add del">
          <ac:chgData name="Tikmani, Mayur Kumar" userId="S::mxt210030@utdallas.edu::1d1acf4a-14fe-4eaf-b0d8-6f827162c67b" providerId="AD" clId="Web-{4E4B83C2-AEB6-45CA-96C9-54ACFE986292}" dt="2022-07-27T00:13:05.747" v="17"/>
          <ac:spMkLst>
            <pc:docMk/>
            <pc:sldMk cId="2836635319" sldId="285"/>
            <ac:spMk id="11" creationId="{156189E5-8A3E-4CFD-B71B-CCD0F8495E56}"/>
          </ac:spMkLst>
        </pc:spChg>
        <pc:spChg chg="add del">
          <ac:chgData name="Tikmani, Mayur Kumar" userId="S::mxt210030@utdallas.edu::1d1acf4a-14fe-4eaf-b0d8-6f827162c67b" providerId="AD" clId="Web-{4E4B83C2-AEB6-45CA-96C9-54ACFE986292}" dt="2022-07-27T00:18:08.350" v="344"/>
          <ac:spMkLst>
            <pc:docMk/>
            <pc:sldMk cId="2836635319" sldId="285"/>
            <ac:spMk id="13" creationId="{29FDB030-9B49-4CED-8CCD-4D99382388AC}"/>
          </ac:spMkLst>
        </pc:spChg>
        <pc:spChg chg="add del">
          <ac:chgData name="Tikmani, Mayur Kumar" userId="S::mxt210030@utdallas.edu::1d1acf4a-14fe-4eaf-b0d8-6f827162c67b" providerId="AD" clId="Web-{4E4B83C2-AEB6-45CA-96C9-54ACFE986292}" dt="2022-07-27T00:18:08.350" v="344"/>
          <ac:spMkLst>
            <pc:docMk/>
            <pc:sldMk cId="2836635319" sldId="285"/>
            <ac:spMk id="15" creationId="{3783CA14-24A1-485C-8B30-D6A5D87987AD}"/>
          </ac:spMkLst>
        </pc:spChg>
        <pc:spChg chg="add del">
          <ac:chgData name="Tikmani, Mayur Kumar" userId="S::mxt210030@utdallas.edu::1d1acf4a-14fe-4eaf-b0d8-6f827162c67b" providerId="AD" clId="Web-{4E4B83C2-AEB6-45CA-96C9-54ACFE986292}" dt="2022-07-27T00:18:08.350" v="344"/>
          <ac:spMkLst>
            <pc:docMk/>
            <pc:sldMk cId="2836635319" sldId="285"/>
            <ac:spMk id="17" creationId="{9A97C86A-04D6-40F7-AE84-31AB43E6A846}"/>
          </ac:spMkLst>
        </pc:spChg>
        <pc:spChg chg="add del">
          <ac:chgData name="Tikmani, Mayur Kumar" userId="S::mxt210030@utdallas.edu::1d1acf4a-14fe-4eaf-b0d8-6f827162c67b" providerId="AD" clId="Web-{4E4B83C2-AEB6-45CA-96C9-54ACFE986292}" dt="2022-07-27T00:18:08.350" v="344"/>
          <ac:spMkLst>
            <pc:docMk/>
            <pc:sldMk cId="2836635319" sldId="285"/>
            <ac:spMk id="19" creationId="{FF9F2414-84E8-453E-B1F3-389FDE8192D9}"/>
          </ac:spMkLst>
        </pc:spChg>
        <pc:spChg chg="add del">
          <ac:chgData name="Tikmani, Mayur Kumar" userId="S::mxt210030@utdallas.edu::1d1acf4a-14fe-4eaf-b0d8-6f827162c67b" providerId="AD" clId="Web-{4E4B83C2-AEB6-45CA-96C9-54ACFE986292}" dt="2022-07-27T00:18:08.350" v="344"/>
          <ac:spMkLst>
            <pc:docMk/>
            <pc:sldMk cId="2836635319" sldId="285"/>
            <ac:spMk id="21" creationId="{3ECA69A1-7536-43AC-85EF-C7106179F5ED}"/>
          </ac:spMkLst>
        </pc:spChg>
        <pc:spChg chg="add">
          <ac:chgData name="Tikmani, Mayur Kumar" userId="S::mxt210030@utdallas.edu::1d1acf4a-14fe-4eaf-b0d8-6f827162c67b" providerId="AD" clId="Web-{4E4B83C2-AEB6-45CA-96C9-54ACFE986292}" dt="2022-07-27T00:18:08.366" v="345"/>
          <ac:spMkLst>
            <pc:docMk/>
            <pc:sldMk cId="2836635319" sldId="285"/>
            <ac:spMk id="23" creationId="{F3060C83-F051-4F0E-ABAD-AA0DFC48B218}"/>
          </ac:spMkLst>
        </pc:spChg>
        <pc:spChg chg="add">
          <ac:chgData name="Tikmani, Mayur Kumar" userId="S::mxt210030@utdallas.edu::1d1acf4a-14fe-4eaf-b0d8-6f827162c67b" providerId="AD" clId="Web-{4E4B83C2-AEB6-45CA-96C9-54ACFE986292}" dt="2022-07-27T00:18:08.366" v="345"/>
          <ac:spMkLst>
            <pc:docMk/>
            <pc:sldMk cId="2836635319" sldId="285"/>
            <ac:spMk id="24" creationId="{83C98ABE-055B-441F-B07E-44F97F083C39}"/>
          </ac:spMkLst>
        </pc:spChg>
        <pc:spChg chg="add">
          <ac:chgData name="Tikmani, Mayur Kumar" userId="S::mxt210030@utdallas.edu::1d1acf4a-14fe-4eaf-b0d8-6f827162c67b" providerId="AD" clId="Web-{4E4B83C2-AEB6-45CA-96C9-54ACFE986292}" dt="2022-07-27T00:18:08.366" v="345"/>
          <ac:spMkLst>
            <pc:docMk/>
            <pc:sldMk cId="2836635319" sldId="285"/>
            <ac:spMk id="25" creationId="{29FDB030-9B49-4CED-8CCD-4D99382388AC}"/>
          </ac:spMkLst>
        </pc:spChg>
        <pc:spChg chg="add">
          <ac:chgData name="Tikmani, Mayur Kumar" userId="S::mxt210030@utdallas.edu::1d1acf4a-14fe-4eaf-b0d8-6f827162c67b" providerId="AD" clId="Web-{4E4B83C2-AEB6-45CA-96C9-54ACFE986292}" dt="2022-07-27T00:18:08.366" v="345"/>
          <ac:spMkLst>
            <pc:docMk/>
            <pc:sldMk cId="2836635319" sldId="285"/>
            <ac:spMk id="26" creationId="{3783CA14-24A1-485C-8B30-D6A5D87987AD}"/>
          </ac:spMkLst>
        </pc:spChg>
        <pc:spChg chg="add">
          <ac:chgData name="Tikmani, Mayur Kumar" userId="S::mxt210030@utdallas.edu::1d1acf4a-14fe-4eaf-b0d8-6f827162c67b" providerId="AD" clId="Web-{4E4B83C2-AEB6-45CA-96C9-54ACFE986292}" dt="2022-07-27T00:18:08.366" v="345"/>
          <ac:spMkLst>
            <pc:docMk/>
            <pc:sldMk cId="2836635319" sldId="285"/>
            <ac:spMk id="27" creationId="{9A97C86A-04D6-40F7-AE84-31AB43E6A846}"/>
          </ac:spMkLst>
        </pc:spChg>
        <pc:spChg chg="add">
          <ac:chgData name="Tikmani, Mayur Kumar" userId="S::mxt210030@utdallas.edu::1d1acf4a-14fe-4eaf-b0d8-6f827162c67b" providerId="AD" clId="Web-{4E4B83C2-AEB6-45CA-96C9-54ACFE986292}" dt="2022-07-27T00:18:08.366" v="345"/>
          <ac:spMkLst>
            <pc:docMk/>
            <pc:sldMk cId="2836635319" sldId="285"/>
            <ac:spMk id="28" creationId="{FF9F2414-84E8-453E-B1F3-389FDE8192D9}"/>
          </ac:spMkLst>
        </pc:spChg>
        <pc:spChg chg="add">
          <ac:chgData name="Tikmani, Mayur Kumar" userId="S::mxt210030@utdallas.edu::1d1acf4a-14fe-4eaf-b0d8-6f827162c67b" providerId="AD" clId="Web-{4E4B83C2-AEB6-45CA-96C9-54ACFE986292}" dt="2022-07-27T00:18:08.366" v="345"/>
          <ac:spMkLst>
            <pc:docMk/>
            <pc:sldMk cId="2836635319" sldId="285"/>
            <ac:spMk id="29" creationId="{3ECA69A1-7536-43AC-85EF-C7106179F5ED}"/>
          </ac:spMkLst>
        </pc:spChg>
        <pc:graphicFrameChg chg="add mod ord modGraphic">
          <ac:chgData name="Tikmani, Mayur Kumar" userId="S::mxt210030@utdallas.edu::1d1acf4a-14fe-4eaf-b0d8-6f827162c67b" providerId="AD" clId="Web-{4E4B83C2-AEB6-45CA-96C9-54ACFE986292}" dt="2022-07-27T00:18:08.366" v="345"/>
          <ac:graphicFrameMkLst>
            <pc:docMk/>
            <pc:sldMk cId="2836635319" sldId="285"/>
            <ac:graphicFrameMk id="4" creationId="{9056DE56-588E-0268-92A5-3E4402EFF942}"/>
          </ac:graphicFrameMkLst>
        </pc:graphicFrameChg>
        <pc:picChg chg="add del mod">
          <ac:chgData name="Tikmani, Mayur Kumar" userId="S::mxt210030@utdallas.edu::1d1acf4a-14fe-4eaf-b0d8-6f827162c67b" providerId="AD" clId="Web-{4E4B83C2-AEB6-45CA-96C9-54ACFE986292}" dt="2022-07-27T00:13:53.217" v="27"/>
          <ac:picMkLst>
            <pc:docMk/>
            <pc:sldMk cId="2836635319" sldId="285"/>
            <ac:picMk id="5" creationId="{75CC2DA8-038F-FA50-A86C-D3A2204EF2E2}"/>
          </ac:picMkLst>
        </pc:picChg>
      </pc:sldChg>
    </pc:docChg>
  </pc:docChgLst>
  <pc:docChgLst>
    <pc:chgData name="Mayur Tikmani" userId="28391655a07eb3e6" providerId="LiveId" clId="{E10E5EB1-C194-4EC5-B87C-B1B2ACB5B6B3}"/>
    <pc:docChg chg="addSld modSld">
      <pc:chgData name="Mayur Tikmani" userId="28391655a07eb3e6" providerId="LiveId" clId="{E10E5EB1-C194-4EC5-B87C-B1B2ACB5B6B3}" dt="2022-07-26T18:43:08.439" v="21" actId="20577"/>
      <pc:docMkLst>
        <pc:docMk/>
      </pc:docMkLst>
      <pc:sldChg chg="modSp new mod">
        <pc:chgData name="Mayur Tikmani" userId="28391655a07eb3e6" providerId="LiveId" clId="{E10E5EB1-C194-4EC5-B87C-B1B2ACB5B6B3}" dt="2022-07-26T18:43:08.439" v="21" actId="20577"/>
        <pc:sldMkLst>
          <pc:docMk/>
          <pc:sldMk cId="3103941299" sldId="256"/>
        </pc:sldMkLst>
        <pc:spChg chg="mod">
          <ac:chgData name="Mayur Tikmani" userId="28391655a07eb3e6" providerId="LiveId" clId="{E10E5EB1-C194-4EC5-B87C-B1B2ACB5B6B3}" dt="2022-07-26T18:43:08.439" v="21" actId="20577"/>
          <ac:spMkLst>
            <pc:docMk/>
            <pc:sldMk cId="3103941299" sldId="256"/>
            <ac:spMk id="2" creationId="{12D5BD08-BEE5-D5C5-39CB-F888F0090983}"/>
          </ac:spMkLst>
        </pc:spChg>
      </pc:sldChg>
    </pc:docChg>
  </pc:docChgLst>
  <pc:docChgLst>
    <pc:chgData name="Tikmani, Mayur Kumar" userId="S::mxt210030@utdallas.edu::1d1acf4a-14fe-4eaf-b0d8-6f827162c67b" providerId="AD" clId="Web-{583391DC-7F8B-4AFD-A285-748955B36E56}"/>
    <pc:docChg chg="modSld sldOrd">
      <pc:chgData name="Tikmani, Mayur Kumar" userId="S::mxt210030@utdallas.edu::1d1acf4a-14fe-4eaf-b0d8-6f827162c67b" providerId="AD" clId="Web-{583391DC-7F8B-4AFD-A285-748955B36E56}" dt="2022-07-27T00:31:27.474" v="622"/>
      <pc:docMkLst>
        <pc:docMk/>
      </pc:docMkLst>
      <pc:sldChg chg="ord">
        <pc:chgData name="Tikmani, Mayur Kumar" userId="S::mxt210030@utdallas.edu::1d1acf4a-14fe-4eaf-b0d8-6f827162c67b" providerId="AD" clId="Web-{583391DC-7F8B-4AFD-A285-748955B36E56}" dt="2022-07-27T00:31:27.474" v="622"/>
        <pc:sldMkLst>
          <pc:docMk/>
          <pc:sldMk cId="1017311228" sldId="283"/>
        </pc:sldMkLst>
      </pc:sldChg>
      <pc:sldChg chg="modSp">
        <pc:chgData name="Tikmani, Mayur Kumar" userId="S::mxt210030@utdallas.edu::1d1acf4a-14fe-4eaf-b0d8-6f827162c67b" providerId="AD" clId="Web-{583391DC-7F8B-4AFD-A285-748955B36E56}" dt="2022-07-27T00:27:30.653" v="619"/>
        <pc:sldMkLst>
          <pc:docMk/>
          <pc:sldMk cId="2836635319" sldId="285"/>
        </pc:sldMkLst>
        <pc:graphicFrameChg chg="mod modGraphic">
          <ac:chgData name="Tikmani, Mayur Kumar" userId="S::mxt210030@utdallas.edu::1d1acf4a-14fe-4eaf-b0d8-6f827162c67b" providerId="AD" clId="Web-{583391DC-7F8B-4AFD-A285-748955B36E56}" dt="2022-07-27T00:27:30.653" v="619"/>
          <ac:graphicFrameMkLst>
            <pc:docMk/>
            <pc:sldMk cId="2836635319" sldId="285"/>
            <ac:graphicFrameMk id="4" creationId="{9056DE56-588E-0268-92A5-3E4402EFF942}"/>
          </ac:graphicFrameMkLst>
        </pc:graphicFrameChg>
      </pc:sldChg>
    </pc:docChg>
  </pc:docChgLst>
  <pc:docChgLst>
    <pc:chgData name="Tikmani, Mayur Kumar" userId="S::mxt210030@utdallas.edu::1d1acf4a-14fe-4eaf-b0d8-6f827162c67b" providerId="AD" clId="Web-{B3C6A42A-7E2A-46A1-AF5E-CC7AF2426D93}"/>
    <pc:docChg chg="addSld delSld modSld addMainMaster modMainMaster">
      <pc:chgData name="Tikmani, Mayur Kumar" userId="S::mxt210030@utdallas.edu::1d1acf4a-14fe-4eaf-b0d8-6f827162c67b" providerId="AD" clId="Web-{B3C6A42A-7E2A-46A1-AF5E-CC7AF2426D93}" dt="2022-07-26T19:45:47.629" v="82"/>
      <pc:docMkLst>
        <pc:docMk/>
      </pc:docMkLst>
      <pc:sldChg chg="addSp delSp modSp">
        <pc:chgData name="Tikmani, Mayur Kumar" userId="S::mxt210030@utdallas.edu::1d1acf4a-14fe-4eaf-b0d8-6f827162c67b" providerId="AD" clId="Web-{B3C6A42A-7E2A-46A1-AF5E-CC7AF2426D93}" dt="2022-07-26T19:16:36.060" v="24" actId="14100"/>
        <pc:sldMkLst>
          <pc:docMk/>
          <pc:sldMk cId="2449744466" sldId="257"/>
        </pc:sldMkLst>
        <pc:spChg chg="add del mod">
          <ac:chgData name="Tikmani, Mayur Kumar" userId="S::mxt210030@utdallas.edu::1d1acf4a-14fe-4eaf-b0d8-6f827162c67b" providerId="AD" clId="Web-{B3C6A42A-7E2A-46A1-AF5E-CC7AF2426D93}" dt="2022-07-26T19:15:28.073" v="17"/>
          <ac:spMkLst>
            <pc:docMk/>
            <pc:sldMk cId="2449744466" sldId="257"/>
            <ac:spMk id="3" creationId="{ECEFFFE6-F392-C932-638E-C28339E4A1BD}"/>
          </ac:spMkLst>
        </pc:spChg>
        <pc:picChg chg="del">
          <ac:chgData name="Tikmani, Mayur Kumar" userId="S::mxt210030@utdallas.edu::1d1acf4a-14fe-4eaf-b0d8-6f827162c67b" providerId="AD" clId="Web-{B3C6A42A-7E2A-46A1-AF5E-CC7AF2426D93}" dt="2022-07-26T19:15:26.980" v="16"/>
          <ac:picMkLst>
            <pc:docMk/>
            <pc:sldMk cId="2449744466" sldId="257"/>
            <ac:picMk id="4" creationId="{27AE3C09-6383-6631-63B8-3A6A2CDEA31A}"/>
          </ac:picMkLst>
        </pc:picChg>
        <pc:picChg chg="add mod ord">
          <ac:chgData name="Tikmani, Mayur Kumar" userId="S::mxt210030@utdallas.edu::1d1acf4a-14fe-4eaf-b0d8-6f827162c67b" providerId="AD" clId="Web-{B3C6A42A-7E2A-46A1-AF5E-CC7AF2426D93}" dt="2022-07-26T19:16:36.060" v="24" actId="14100"/>
          <ac:picMkLst>
            <pc:docMk/>
            <pc:sldMk cId="2449744466" sldId="257"/>
            <ac:picMk id="5" creationId="{FA647EF4-4C50-E26E-0AAD-610B0E7F3010}"/>
          </ac:picMkLst>
        </pc:picChg>
      </pc:sldChg>
      <pc:sldChg chg="modSp">
        <pc:chgData name="Tikmani, Mayur Kumar" userId="S::mxt210030@utdallas.edu::1d1acf4a-14fe-4eaf-b0d8-6f827162c67b" providerId="AD" clId="Web-{B3C6A42A-7E2A-46A1-AF5E-CC7AF2426D93}" dt="2022-07-26T19:16:58.639" v="25" actId="14100"/>
        <pc:sldMkLst>
          <pc:docMk/>
          <pc:sldMk cId="1329478037" sldId="260"/>
        </pc:sldMkLst>
        <pc:picChg chg="mod">
          <ac:chgData name="Tikmani, Mayur Kumar" userId="S::mxt210030@utdallas.edu::1d1acf4a-14fe-4eaf-b0d8-6f827162c67b" providerId="AD" clId="Web-{B3C6A42A-7E2A-46A1-AF5E-CC7AF2426D93}" dt="2022-07-26T19:16:58.639" v="25" actId="14100"/>
          <ac:picMkLst>
            <pc:docMk/>
            <pc:sldMk cId="1329478037" sldId="260"/>
            <ac:picMk id="7" creationId="{C10B43F1-BFD7-9667-F38F-A17A10C840FB}"/>
          </ac:picMkLst>
        </pc:picChg>
      </pc:sldChg>
      <pc:sldChg chg="addSp delSp modSp new">
        <pc:chgData name="Tikmani, Mayur Kumar" userId="S::mxt210030@utdallas.edu::1d1acf4a-14fe-4eaf-b0d8-6f827162c67b" providerId="AD" clId="Web-{B3C6A42A-7E2A-46A1-AF5E-CC7AF2426D93}" dt="2022-07-26T19:14:01.524" v="15" actId="14100"/>
        <pc:sldMkLst>
          <pc:docMk/>
          <pc:sldMk cId="1282048413" sldId="264"/>
        </pc:sldMkLst>
        <pc:spChg chg="del">
          <ac:chgData name="Tikmani, Mayur Kumar" userId="S::mxt210030@utdallas.edu::1d1acf4a-14fe-4eaf-b0d8-6f827162c67b" providerId="AD" clId="Web-{B3C6A42A-7E2A-46A1-AF5E-CC7AF2426D93}" dt="2022-07-26T19:13:35.804" v="9"/>
          <ac:spMkLst>
            <pc:docMk/>
            <pc:sldMk cId="1282048413" sldId="264"/>
            <ac:spMk id="2" creationId="{1A6B38FC-6FAE-5C3D-99AB-9DD59FEAC72D}"/>
          </ac:spMkLst>
        </pc:spChg>
        <pc:spChg chg="del">
          <ac:chgData name="Tikmani, Mayur Kumar" userId="S::mxt210030@utdallas.edu::1d1acf4a-14fe-4eaf-b0d8-6f827162c67b" providerId="AD" clId="Web-{B3C6A42A-7E2A-46A1-AF5E-CC7AF2426D93}" dt="2022-07-26T19:13:32.554" v="8"/>
          <ac:spMkLst>
            <pc:docMk/>
            <pc:sldMk cId="1282048413" sldId="264"/>
            <ac:spMk id="3" creationId="{738ED3CF-70C9-9F01-AE72-7C5021BE6FFF}"/>
          </ac:spMkLst>
        </pc:spChg>
        <pc:picChg chg="add mod ord">
          <ac:chgData name="Tikmani, Mayur Kumar" userId="S::mxt210030@utdallas.edu::1d1acf4a-14fe-4eaf-b0d8-6f827162c67b" providerId="AD" clId="Web-{B3C6A42A-7E2A-46A1-AF5E-CC7AF2426D93}" dt="2022-07-26T19:14:01.524" v="15" actId="14100"/>
          <ac:picMkLst>
            <pc:docMk/>
            <pc:sldMk cId="1282048413" sldId="264"/>
            <ac:picMk id="4" creationId="{E30217D4-257C-B21B-FBA6-F52427BDE488}"/>
          </ac:picMkLst>
        </pc:picChg>
      </pc:sldChg>
      <pc:sldChg chg="addSp delSp modSp del">
        <pc:chgData name="Tikmani, Mayur Kumar" userId="S::mxt210030@utdallas.edu::1d1acf4a-14fe-4eaf-b0d8-6f827162c67b" providerId="AD" clId="Web-{B3C6A42A-7E2A-46A1-AF5E-CC7AF2426D93}" dt="2022-07-26T19:13:21.648" v="6"/>
        <pc:sldMkLst>
          <pc:docMk/>
          <pc:sldMk cId="2565374947" sldId="264"/>
        </pc:sldMkLst>
        <pc:spChg chg="del">
          <ac:chgData name="Tikmani, Mayur Kumar" userId="S::mxt210030@utdallas.edu::1d1acf4a-14fe-4eaf-b0d8-6f827162c67b" providerId="AD" clId="Web-{B3C6A42A-7E2A-46A1-AF5E-CC7AF2426D93}" dt="2022-07-26T19:11:21.456" v="0"/>
          <ac:spMkLst>
            <pc:docMk/>
            <pc:sldMk cId="2565374947" sldId="264"/>
            <ac:spMk id="2" creationId="{42B5399B-DF2B-5095-BEE5-7B220FD05308}"/>
          </ac:spMkLst>
        </pc:spChg>
        <pc:spChg chg="del">
          <ac:chgData name="Tikmani, Mayur Kumar" userId="S::mxt210030@utdallas.edu::1d1acf4a-14fe-4eaf-b0d8-6f827162c67b" providerId="AD" clId="Web-{B3C6A42A-7E2A-46A1-AF5E-CC7AF2426D93}" dt="2022-07-26T19:11:23.488" v="1"/>
          <ac:spMkLst>
            <pc:docMk/>
            <pc:sldMk cId="2565374947" sldId="264"/>
            <ac:spMk id="3" creationId="{A7C555C4-4162-EF9D-058A-37073C3725C0}"/>
          </ac:spMkLst>
        </pc:spChg>
        <pc:picChg chg="add del mod">
          <ac:chgData name="Tikmani, Mayur Kumar" userId="S::mxt210030@utdallas.edu::1d1acf4a-14fe-4eaf-b0d8-6f827162c67b" providerId="AD" clId="Web-{B3C6A42A-7E2A-46A1-AF5E-CC7AF2426D93}" dt="2022-07-26T19:12:01.989" v="5"/>
          <ac:picMkLst>
            <pc:docMk/>
            <pc:sldMk cId="2565374947" sldId="264"/>
            <ac:picMk id="4" creationId="{4D206814-056A-ABBE-D0EA-66C585847417}"/>
          </ac:picMkLst>
        </pc:picChg>
      </pc:sldChg>
      <pc:sldChg chg="new">
        <pc:chgData name="Tikmani, Mayur Kumar" userId="S::mxt210030@utdallas.edu::1d1acf4a-14fe-4eaf-b0d8-6f827162c67b" providerId="AD" clId="Web-{B3C6A42A-7E2A-46A1-AF5E-CC7AF2426D93}" dt="2022-07-26T19:29:46.256" v="26"/>
        <pc:sldMkLst>
          <pc:docMk/>
          <pc:sldMk cId="3991608194" sldId="268"/>
        </pc:sldMkLst>
      </pc:sldChg>
      <pc:sldChg chg="addSp delSp modSp new">
        <pc:chgData name="Tikmani, Mayur Kumar" userId="S::mxt210030@utdallas.edu::1d1acf4a-14fe-4eaf-b0d8-6f827162c67b" providerId="AD" clId="Web-{B3C6A42A-7E2A-46A1-AF5E-CC7AF2426D93}" dt="2022-07-26T19:30:13.788" v="34" actId="14100"/>
        <pc:sldMkLst>
          <pc:docMk/>
          <pc:sldMk cId="2079134378" sldId="269"/>
        </pc:sldMkLst>
        <pc:spChg chg="del">
          <ac:chgData name="Tikmani, Mayur Kumar" userId="S::mxt210030@utdallas.edu::1d1acf4a-14fe-4eaf-b0d8-6f827162c67b" providerId="AD" clId="Web-{B3C6A42A-7E2A-46A1-AF5E-CC7AF2426D93}" dt="2022-07-26T19:29:52.506" v="28"/>
          <ac:spMkLst>
            <pc:docMk/>
            <pc:sldMk cId="2079134378" sldId="269"/>
            <ac:spMk id="2" creationId="{2628FB31-0143-C5BD-AAA2-08CAFD143F2F}"/>
          </ac:spMkLst>
        </pc:spChg>
        <pc:spChg chg="del">
          <ac:chgData name="Tikmani, Mayur Kumar" userId="S::mxt210030@utdallas.edu::1d1acf4a-14fe-4eaf-b0d8-6f827162c67b" providerId="AD" clId="Web-{B3C6A42A-7E2A-46A1-AF5E-CC7AF2426D93}" dt="2022-07-26T19:29:54.256" v="29"/>
          <ac:spMkLst>
            <pc:docMk/>
            <pc:sldMk cId="2079134378" sldId="269"/>
            <ac:spMk id="3" creationId="{B32EE83D-2EE3-2839-B660-1C4A8BB7DB74}"/>
          </ac:spMkLst>
        </pc:spChg>
        <pc:picChg chg="add mod">
          <ac:chgData name="Tikmani, Mayur Kumar" userId="S::mxt210030@utdallas.edu::1d1acf4a-14fe-4eaf-b0d8-6f827162c67b" providerId="AD" clId="Web-{B3C6A42A-7E2A-46A1-AF5E-CC7AF2426D93}" dt="2022-07-26T19:30:13.788" v="34" actId="14100"/>
          <ac:picMkLst>
            <pc:docMk/>
            <pc:sldMk cId="2079134378" sldId="269"/>
            <ac:picMk id="4" creationId="{6E341750-962B-6EEE-F54D-E64762B174B9}"/>
          </ac:picMkLst>
        </pc:picChg>
      </pc:sldChg>
      <pc:sldChg chg="addSp delSp modSp new">
        <pc:chgData name="Tikmani, Mayur Kumar" userId="S::mxt210030@utdallas.edu::1d1acf4a-14fe-4eaf-b0d8-6f827162c67b" providerId="AD" clId="Web-{B3C6A42A-7E2A-46A1-AF5E-CC7AF2426D93}" dt="2022-07-26T19:31:24.009" v="43" actId="14100"/>
        <pc:sldMkLst>
          <pc:docMk/>
          <pc:sldMk cId="603894898" sldId="270"/>
        </pc:sldMkLst>
        <pc:spChg chg="del">
          <ac:chgData name="Tikmani, Mayur Kumar" userId="S::mxt210030@utdallas.edu::1d1acf4a-14fe-4eaf-b0d8-6f827162c67b" providerId="AD" clId="Web-{B3C6A42A-7E2A-46A1-AF5E-CC7AF2426D93}" dt="2022-07-26T19:31:01.164" v="36"/>
          <ac:spMkLst>
            <pc:docMk/>
            <pc:sldMk cId="603894898" sldId="270"/>
            <ac:spMk id="2" creationId="{B42C1882-BF1F-D64B-4EAB-205E841088DF}"/>
          </ac:spMkLst>
        </pc:spChg>
        <pc:spChg chg="del">
          <ac:chgData name="Tikmani, Mayur Kumar" userId="S::mxt210030@utdallas.edu::1d1acf4a-14fe-4eaf-b0d8-6f827162c67b" providerId="AD" clId="Web-{B3C6A42A-7E2A-46A1-AF5E-CC7AF2426D93}" dt="2022-07-26T19:31:03.461" v="37"/>
          <ac:spMkLst>
            <pc:docMk/>
            <pc:sldMk cId="603894898" sldId="270"/>
            <ac:spMk id="3" creationId="{6614AD21-C41B-F08A-283F-1E67F2BDF566}"/>
          </ac:spMkLst>
        </pc:spChg>
        <pc:picChg chg="add mod">
          <ac:chgData name="Tikmani, Mayur Kumar" userId="S::mxt210030@utdallas.edu::1d1acf4a-14fe-4eaf-b0d8-6f827162c67b" providerId="AD" clId="Web-{B3C6A42A-7E2A-46A1-AF5E-CC7AF2426D93}" dt="2022-07-26T19:31:24.009" v="43" actId="14100"/>
          <ac:picMkLst>
            <pc:docMk/>
            <pc:sldMk cId="603894898" sldId="270"/>
            <ac:picMk id="4" creationId="{DDE4F41A-389C-3B66-63EF-87FBB2095A6A}"/>
          </ac:picMkLst>
        </pc:picChg>
      </pc:sldChg>
      <pc:sldChg chg="addSp delSp modSp new del">
        <pc:chgData name="Tikmani, Mayur Kumar" userId="S::mxt210030@utdallas.edu::1d1acf4a-14fe-4eaf-b0d8-6f827162c67b" providerId="AD" clId="Web-{B3C6A42A-7E2A-46A1-AF5E-CC7AF2426D93}" dt="2022-07-26T19:37:40.114" v="53"/>
        <pc:sldMkLst>
          <pc:docMk/>
          <pc:sldMk cId="3043867067" sldId="271"/>
        </pc:sldMkLst>
        <pc:spChg chg="del">
          <ac:chgData name="Tikmani, Mayur Kumar" userId="S::mxt210030@utdallas.edu::1d1acf4a-14fe-4eaf-b0d8-6f827162c67b" providerId="AD" clId="Web-{B3C6A42A-7E2A-46A1-AF5E-CC7AF2426D93}" dt="2022-07-26T19:35:05.938" v="45"/>
          <ac:spMkLst>
            <pc:docMk/>
            <pc:sldMk cId="3043867067" sldId="271"/>
            <ac:spMk id="2" creationId="{CC61E1CD-6DCC-1785-7B3A-C048E2DE8996}"/>
          </ac:spMkLst>
        </pc:spChg>
        <pc:spChg chg="del">
          <ac:chgData name="Tikmani, Mayur Kumar" userId="S::mxt210030@utdallas.edu::1d1acf4a-14fe-4eaf-b0d8-6f827162c67b" providerId="AD" clId="Web-{B3C6A42A-7E2A-46A1-AF5E-CC7AF2426D93}" dt="2022-07-26T19:35:07.328" v="46"/>
          <ac:spMkLst>
            <pc:docMk/>
            <pc:sldMk cId="3043867067" sldId="271"/>
            <ac:spMk id="3" creationId="{47929148-3A5E-656A-5FE7-1396FC3E7FC2}"/>
          </ac:spMkLst>
        </pc:spChg>
        <pc:picChg chg="add mod">
          <ac:chgData name="Tikmani, Mayur Kumar" userId="S::mxt210030@utdallas.edu::1d1acf4a-14fe-4eaf-b0d8-6f827162c67b" providerId="AD" clId="Web-{B3C6A42A-7E2A-46A1-AF5E-CC7AF2426D93}" dt="2022-07-26T19:37:28.661" v="52" actId="14100"/>
          <ac:picMkLst>
            <pc:docMk/>
            <pc:sldMk cId="3043867067" sldId="271"/>
            <ac:picMk id="4" creationId="{14D4B116-A50A-4810-24E9-C2A2A2031403}"/>
          </ac:picMkLst>
        </pc:picChg>
      </pc:sldChg>
      <pc:sldChg chg="addSp delSp modSp new">
        <pc:chgData name="Tikmani, Mayur Kumar" userId="S::mxt210030@utdallas.edu::1d1acf4a-14fe-4eaf-b0d8-6f827162c67b" providerId="AD" clId="Web-{B3C6A42A-7E2A-46A1-AF5E-CC7AF2426D93}" dt="2022-07-26T19:42:20.013" v="65" actId="1076"/>
        <pc:sldMkLst>
          <pc:docMk/>
          <pc:sldMk cId="3354990382" sldId="272"/>
        </pc:sldMkLst>
        <pc:spChg chg="del">
          <ac:chgData name="Tikmani, Mayur Kumar" userId="S::mxt210030@utdallas.edu::1d1acf4a-14fe-4eaf-b0d8-6f827162c67b" providerId="AD" clId="Web-{B3C6A42A-7E2A-46A1-AF5E-CC7AF2426D93}" dt="2022-07-26T19:41:46.684" v="55"/>
          <ac:spMkLst>
            <pc:docMk/>
            <pc:sldMk cId="3354990382" sldId="272"/>
            <ac:spMk id="2" creationId="{6B44C632-50EE-5539-8981-F84159D689CD}"/>
          </ac:spMkLst>
        </pc:spChg>
        <pc:spChg chg="del">
          <ac:chgData name="Tikmani, Mayur Kumar" userId="S::mxt210030@utdallas.edu::1d1acf4a-14fe-4eaf-b0d8-6f827162c67b" providerId="AD" clId="Web-{B3C6A42A-7E2A-46A1-AF5E-CC7AF2426D93}" dt="2022-07-26T19:41:48.934" v="56"/>
          <ac:spMkLst>
            <pc:docMk/>
            <pc:sldMk cId="3354990382" sldId="272"/>
            <ac:spMk id="3" creationId="{8E1E68E7-FA7C-0EE6-B297-22FED07495B5}"/>
          </ac:spMkLst>
        </pc:spChg>
        <pc:picChg chg="add mod">
          <ac:chgData name="Tikmani, Mayur Kumar" userId="S::mxt210030@utdallas.edu::1d1acf4a-14fe-4eaf-b0d8-6f827162c67b" providerId="AD" clId="Web-{B3C6A42A-7E2A-46A1-AF5E-CC7AF2426D93}" dt="2022-07-26T19:42:20.013" v="65" actId="1076"/>
          <ac:picMkLst>
            <pc:docMk/>
            <pc:sldMk cId="3354990382" sldId="272"/>
            <ac:picMk id="4" creationId="{4A918D12-5501-4372-C5DC-0BCAC0F1DD60}"/>
          </ac:picMkLst>
        </pc:picChg>
      </pc:sldChg>
      <pc:sldChg chg="new del">
        <pc:chgData name="Tikmani, Mayur Kumar" userId="S::mxt210030@utdallas.edu::1d1acf4a-14fe-4eaf-b0d8-6f827162c67b" providerId="AD" clId="Web-{B3C6A42A-7E2A-46A1-AF5E-CC7AF2426D93}" dt="2022-07-26T19:42:45.342" v="68"/>
        <pc:sldMkLst>
          <pc:docMk/>
          <pc:sldMk cId="1127044048" sldId="273"/>
        </pc:sldMkLst>
      </pc:sldChg>
      <pc:sldChg chg="modSp add">
        <pc:chgData name="Tikmani, Mayur Kumar" userId="S::mxt210030@utdallas.edu::1d1acf4a-14fe-4eaf-b0d8-6f827162c67b" providerId="AD" clId="Web-{B3C6A42A-7E2A-46A1-AF5E-CC7AF2426D93}" dt="2022-07-26T19:42:53.374" v="70" actId="14100"/>
        <pc:sldMkLst>
          <pc:docMk/>
          <pc:sldMk cId="1672310265" sldId="274"/>
        </pc:sldMkLst>
        <pc:picChg chg="mod">
          <ac:chgData name="Tikmani, Mayur Kumar" userId="S::mxt210030@utdallas.edu::1d1acf4a-14fe-4eaf-b0d8-6f827162c67b" providerId="AD" clId="Web-{B3C6A42A-7E2A-46A1-AF5E-CC7AF2426D93}" dt="2022-07-26T19:42:53.374" v="70" actId="14100"/>
          <ac:picMkLst>
            <pc:docMk/>
            <pc:sldMk cId="1672310265" sldId="274"/>
            <ac:picMk id="3" creationId="{ACE752D4-4C58-42B6-80CD-B555FDABBCB5}"/>
          </ac:picMkLst>
        </pc:picChg>
      </pc:sldChg>
      <pc:sldChg chg="new del">
        <pc:chgData name="Tikmani, Mayur Kumar" userId="S::mxt210030@utdallas.edu::1d1acf4a-14fe-4eaf-b0d8-6f827162c67b" providerId="AD" clId="Web-{B3C6A42A-7E2A-46A1-AF5E-CC7AF2426D93}" dt="2022-07-26T19:45:01.299" v="72"/>
        <pc:sldMkLst>
          <pc:docMk/>
          <pc:sldMk cId="866119866" sldId="276"/>
        </pc:sldMkLst>
      </pc:sldChg>
      <pc:sldChg chg="addSp delSp modSp new">
        <pc:chgData name="Tikmani, Mayur Kumar" userId="S::mxt210030@utdallas.edu::1d1acf4a-14fe-4eaf-b0d8-6f827162c67b" providerId="AD" clId="Web-{B3C6A42A-7E2A-46A1-AF5E-CC7AF2426D93}" dt="2022-07-26T19:45:47.629" v="82"/>
        <pc:sldMkLst>
          <pc:docMk/>
          <pc:sldMk cId="1158847615" sldId="276"/>
        </pc:sldMkLst>
        <pc:spChg chg="del">
          <ac:chgData name="Tikmani, Mayur Kumar" userId="S::mxt210030@utdallas.edu::1d1acf4a-14fe-4eaf-b0d8-6f827162c67b" providerId="AD" clId="Web-{B3C6A42A-7E2A-46A1-AF5E-CC7AF2426D93}" dt="2022-07-26T19:45:28.363" v="79"/>
          <ac:spMkLst>
            <pc:docMk/>
            <pc:sldMk cId="1158847615" sldId="276"/>
            <ac:spMk id="2" creationId="{943879DF-C817-E714-FA23-59F87C3D525D}"/>
          </ac:spMkLst>
        </pc:spChg>
        <pc:spChg chg="del">
          <ac:chgData name="Tikmani, Mayur Kumar" userId="S::mxt210030@utdallas.edu::1d1acf4a-14fe-4eaf-b0d8-6f827162c67b" providerId="AD" clId="Web-{B3C6A42A-7E2A-46A1-AF5E-CC7AF2426D93}" dt="2022-07-26T19:45:08.893" v="74"/>
          <ac:spMkLst>
            <pc:docMk/>
            <pc:sldMk cId="1158847615" sldId="276"/>
            <ac:spMk id="3" creationId="{BEE4ED73-8A70-6537-ED5E-658229BB8715}"/>
          </ac:spMkLst>
        </pc:spChg>
        <pc:spChg chg="add del mod">
          <ac:chgData name="Tikmani, Mayur Kumar" userId="S::mxt210030@utdallas.edu::1d1acf4a-14fe-4eaf-b0d8-6f827162c67b" providerId="AD" clId="Web-{B3C6A42A-7E2A-46A1-AF5E-CC7AF2426D93}" dt="2022-07-26T19:45:17.503" v="76"/>
          <ac:spMkLst>
            <pc:docMk/>
            <pc:sldMk cId="1158847615" sldId="276"/>
            <ac:spMk id="6" creationId="{CB040B78-AEA0-0689-C824-E44490840C2C}"/>
          </ac:spMkLst>
        </pc:spChg>
        <pc:spChg chg="add del mod">
          <ac:chgData name="Tikmani, Mayur Kumar" userId="S::mxt210030@utdallas.edu::1d1acf4a-14fe-4eaf-b0d8-6f827162c67b" providerId="AD" clId="Web-{B3C6A42A-7E2A-46A1-AF5E-CC7AF2426D93}" dt="2022-07-26T19:45:25.269" v="78"/>
          <ac:spMkLst>
            <pc:docMk/>
            <pc:sldMk cId="1158847615" sldId="276"/>
            <ac:spMk id="9" creationId="{CA972818-3158-78BC-9B16-8F918776D317}"/>
          </ac:spMkLst>
        </pc:spChg>
        <pc:spChg chg="add mod">
          <ac:chgData name="Tikmani, Mayur Kumar" userId="S::mxt210030@utdallas.edu::1d1acf4a-14fe-4eaf-b0d8-6f827162c67b" providerId="AD" clId="Web-{B3C6A42A-7E2A-46A1-AF5E-CC7AF2426D93}" dt="2022-07-26T19:45:47.629" v="82"/>
          <ac:spMkLst>
            <pc:docMk/>
            <pc:sldMk cId="1158847615" sldId="276"/>
            <ac:spMk id="12" creationId="{117E1D42-2631-F164-6667-324ACBB63735}"/>
          </ac:spMkLst>
        </pc:spChg>
        <pc:picChg chg="add del mod ord">
          <ac:chgData name="Tikmani, Mayur Kumar" userId="S::mxt210030@utdallas.edu::1d1acf4a-14fe-4eaf-b0d8-6f827162c67b" providerId="AD" clId="Web-{B3C6A42A-7E2A-46A1-AF5E-CC7AF2426D93}" dt="2022-07-26T19:45:10.847" v="75"/>
          <ac:picMkLst>
            <pc:docMk/>
            <pc:sldMk cId="1158847615" sldId="276"/>
            <ac:picMk id="4" creationId="{31C60936-F052-798D-9EE0-B96320463F43}"/>
          </ac:picMkLst>
        </pc:picChg>
        <pc:picChg chg="add del mod ord">
          <ac:chgData name="Tikmani, Mayur Kumar" userId="S::mxt210030@utdallas.edu::1d1acf4a-14fe-4eaf-b0d8-6f827162c67b" providerId="AD" clId="Web-{B3C6A42A-7E2A-46A1-AF5E-CC7AF2426D93}" dt="2022-07-26T19:45:19.409" v="77"/>
          <ac:picMkLst>
            <pc:docMk/>
            <pc:sldMk cId="1158847615" sldId="276"/>
            <ac:picMk id="7" creationId="{8BF5251E-377C-1EDD-AE5E-32F2EB370544}"/>
          </ac:picMkLst>
        </pc:picChg>
        <pc:picChg chg="add del mod ord">
          <ac:chgData name="Tikmani, Mayur Kumar" userId="S::mxt210030@utdallas.edu::1d1acf4a-14fe-4eaf-b0d8-6f827162c67b" providerId="AD" clId="Web-{B3C6A42A-7E2A-46A1-AF5E-CC7AF2426D93}" dt="2022-07-26T19:45:47.629" v="82"/>
          <ac:picMkLst>
            <pc:docMk/>
            <pc:sldMk cId="1158847615" sldId="276"/>
            <ac:picMk id="10" creationId="{9A5EEB80-0586-F689-F8EA-8D7F967421FC}"/>
          </ac:picMkLst>
        </pc:picChg>
      </pc:sldChg>
      <pc:sldMasterChg chg="add addSldLayout">
        <pc:chgData name="Tikmani, Mayur Kumar" userId="S::mxt210030@utdallas.edu::1d1acf4a-14fe-4eaf-b0d8-6f827162c67b" providerId="AD" clId="Web-{B3C6A42A-7E2A-46A1-AF5E-CC7AF2426D93}" dt="2022-07-26T19:42:40.686" v="67"/>
        <pc:sldMasterMkLst>
          <pc:docMk/>
          <pc:sldMasterMk cId="1904852015" sldId="2147483648"/>
        </pc:sldMasterMkLst>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896738362" sldId="2147483649"/>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2359722614" sldId="2147483650"/>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694532379" sldId="2147483651"/>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1723384594" sldId="2147483652"/>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2419726589" sldId="2147483653"/>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953114326" sldId="2147483654"/>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4246240454" sldId="2147483655"/>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3830305192" sldId="2147483656"/>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1609688846" sldId="2147483657"/>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3471160673" sldId="2147483658"/>
          </pc:sldLayoutMkLst>
        </pc:sldLayoutChg>
        <pc:sldLayoutChg chg="add">
          <pc:chgData name="Tikmani, Mayur Kumar" userId="S::mxt210030@utdallas.edu::1d1acf4a-14fe-4eaf-b0d8-6f827162c67b" providerId="AD" clId="Web-{B3C6A42A-7E2A-46A1-AF5E-CC7AF2426D93}" dt="2022-07-26T19:42:40.686" v="67"/>
          <pc:sldLayoutMkLst>
            <pc:docMk/>
            <pc:sldMasterMk cId="1904852015" sldId="2147483648"/>
            <pc:sldLayoutMk cId="4195526759" sldId="2147483659"/>
          </pc:sldLayoutMkLst>
        </pc:sldLayoutChg>
      </pc:sldMasterChg>
      <pc:sldMasterChg chg="replId modSldLayout">
        <pc:chgData name="Tikmani, Mayur Kumar" userId="S::mxt210030@utdallas.edu::1d1acf4a-14fe-4eaf-b0d8-6f827162c67b" providerId="AD" clId="Web-{B3C6A42A-7E2A-46A1-AF5E-CC7AF2426D93}" dt="2022-07-26T19:42:40.686" v="67"/>
        <pc:sldMasterMkLst>
          <pc:docMk/>
          <pc:sldMasterMk cId="1010935402" sldId="2147483660"/>
        </pc:sldMasterMkLst>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3696836756" sldId="2147483661"/>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1482716706" sldId="2147483662"/>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237101863" sldId="2147483663"/>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95692020" sldId="2147483664"/>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3625638448" sldId="2147483665"/>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982711122" sldId="2147483666"/>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3923577803" sldId="2147483667"/>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633553955" sldId="2147483668"/>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2607040311" sldId="2147483669"/>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1423871454" sldId="2147483670"/>
          </pc:sldLayoutMkLst>
        </pc:sldLayoutChg>
        <pc:sldLayoutChg chg="replId">
          <pc:chgData name="Tikmani, Mayur Kumar" userId="S::mxt210030@utdallas.edu::1d1acf4a-14fe-4eaf-b0d8-6f827162c67b" providerId="AD" clId="Web-{B3C6A42A-7E2A-46A1-AF5E-CC7AF2426D93}" dt="2022-07-26T19:42:40.686" v="67"/>
          <pc:sldLayoutMkLst>
            <pc:docMk/>
            <pc:sldMasterMk cId="1010935402" sldId="2147483660"/>
            <pc:sldLayoutMk cId="2997672056" sldId="2147483671"/>
          </pc:sldLayoutMkLst>
        </pc:sldLayoutChg>
      </pc:sldMasterChg>
    </pc:docChg>
  </pc:docChgLst>
  <pc:docChgLst>
    <pc:chgData name="Tikmani, Mayur Kumar" userId="S::mxt210030@utdallas.edu::1d1acf4a-14fe-4eaf-b0d8-6f827162c67b" providerId="AD" clId="Web-{B4F5B416-9CED-4092-8DFC-09AC3606899F}"/>
    <pc:docChg chg="modSld sldOrd">
      <pc:chgData name="Tikmani, Mayur Kumar" userId="S::mxt210030@utdallas.edu::1d1acf4a-14fe-4eaf-b0d8-6f827162c67b" providerId="AD" clId="Web-{B4F5B416-9CED-4092-8DFC-09AC3606899F}" dt="2022-07-27T00:08:18.101" v="16" actId="14100"/>
      <pc:docMkLst>
        <pc:docMk/>
      </pc:docMkLst>
      <pc:sldChg chg="addSp delSp modSp">
        <pc:chgData name="Tikmani, Mayur Kumar" userId="S::mxt210030@utdallas.edu::1d1acf4a-14fe-4eaf-b0d8-6f827162c67b" providerId="AD" clId="Web-{B4F5B416-9CED-4092-8DFC-09AC3606899F}" dt="2022-07-26T23:14:04.567" v="12" actId="1076"/>
        <pc:sldMkLst>
          <pc:docMk/>
          <pc:sldMk cId="206534034" sldId="263"/>
        </pc:sldMkLst>
        <pc:picChg chg="del mod">
          <ac:chgData name="Tikmani, Mayur Kumar" userId="S::mxt210030@utdallas.edu::1d1acf4a-14fe-4eaf-b0d8-6f827162c67b" providerId="AD" clId="Web-{B4F5B416-9CED-4092-8DFC-09AC3606899F}" dt="2022-07-26T23:13:43.660" v="7"/>
          <ac:picMkLst>
            <pc:docMk/>
            <pc:sldMk cId="206534034" sldId="263"/>
            <ac:picMk id="2" creationId="{BA6FBFCB-4873-4B3C-65D8-14A79C1D68FC}"/>
          </ac:picMkLst>
        </pc:picChg>
        <pc:picChg chg="add mod">
          <ac:chgData name="Tikmani, Mayur Kumar" userId="S::mxt210030@utdallas.edu::1d1acf4a-14fe-4eaf-b0d8-6f827162c67b" providerId="AD" clId="Web-{B4F5B416-9CED-4092-8DFC-09AC3606899F}" dt="2022-07-26T23:14:04.567" v="12" actId="1076"/>
          <ac:picMkLst>
            <pc:docMk/>
            <pc:sldMk cId="206534034" sldId="263"/>
            <ac:picMk id="3" creationId="{79BC50E4-035B-457A-34C2-C1C2F76CC2FC}"/>
          </ac:picMkLst>
        </pc:picChg>
      </pc:sldChg>
      <pc:sldChg chg="addSp delSp modSp">
        <pc:chgData name="Tikmani, Mayur Kumar" userId="S::mxt210030@utdallas.edu::1d1acf4a-14fe-4eaf-b0d8-6f827162c67b" providerId="AD" clId="Web-{B4F5B416-9CED-4092-8DFC-09AC3606899F}" dt="2022-07-26T23:13:28.910" v="5" actId="1076"/>
        <pc:sldMkLst>
          <pc:docMk/>
          <pc:sldMk cId="1282048413" sldId="264"/>
        </pc:sldMkLst>
        <pc:picChg chg="add mod">
          <ac:chgData name="Tikmani, Mayur Kumar" userId="S::mxt210030@utdallas.edu::1d1acf4a-14fe-4eaf-b0d8-6f827162c67b" providerId="AD" clId="Web-{B4F5B416-9CED-4092-8DFC-09AC3606899F}" dt="2022-07-26T23:13:28.910" v="5" actId="1076"/>
          <ac:picMkLst>
            <pc:docMk/>
            <pc:sldMk cId="1282048413" sldId="264"/>
            <ac:picMk id="2" creationId="{57596246-BC2E-A6ED-55D3-CCF22693B704}"/>
          </ac:picMkLst>
        </pc:picChg>
        <pc:picChg chg="del">
          <ac:chgData name="Tikmani, Mayur Kumar" userId="S::mxt210030@utdallas.edu::1d1acf4a-14fe-4eaf-b0d8-6f827162c67b" providerId="AD" clId="Web-{B4F5B416-9CED-4092-8DFC-09AC3606899F}" dt="2022-07-26T23:12:22.517" v="1"/>
          <ac:picMkLst>
            <pc:docMk/>
            <pc:sldMk cId="1282048413" sldId="264"/>
            <ac:picMk id="5" creationId="{FEABDAF0-EB51-96AD-A5A5-DF141B50BF17}"/>
          </ac:picMkLst>
        </pc:picChg>
      </pc:sldChg>
      <pc:sldChg chg="addSp delSp modSp">
        <pc:chgData name="Tikmani, Mayur Kumar" userId="S::mxt210030@utdallas.edu::1d1acf4a-14fe-4eaf-b0d8-6f827162c67b" providerId="AD" clId="Web-{B4F5B416-9CED-4092-8DFC-09AC3606899F}" dt="2022-07-27T00:08:18.101" v="16" actId="14100"/>
        <pc:sldMkLst>
          <pc:docMk/>
          <pc:sldMk cId="2115965405" sldId="281"/>
        </pc:sldMkLst>
        <pc:picChg chg="add mod">
          <ac:chgData name="Tikmani, Mayur Kumar" userId="S::mxt210030@utdallas.edu::1d1acf4a-14fe-4eaf-b0d8-6f827162c67b" providerId="AD" clId="Web-{B4F5B416-9CED-4092-8DFC-09AC3606899F}" dt="2022-07-27T00:08:18.101" v="16" actId="14100"/>
          <ac:picMkLst>
            <pc:docMk/>
            <pc:sldMk cId="2115965405" sldId="281"/>
            <ac:picMk id="2" creationId="{7F61C60C-3D8F-149A-2F72-1D8981150176}"/>
          </ac:picMkLst>
        </pc:picChg>
        <pc:picChg chg="del">
          <ac:chgData name="Tikmani, Mayur Kumar" userId="S::mxt210030@utdallas.edu::1d1acf4a-14fe-4eaf-b0d8-6f827162c67b" providerId="AD" clId="Web-{B4F5B416-9CED-4092-8DFC-09AC3606899F}" dt="2022-07-26T23:15:14.445" v="13"/>
          <ac:picMkLst>
            <pc:docMk/>
            <pc:sldMk cId="2115965405" sldId="281"/>
            <ac:picMk id="4" creationId="{A8476935-4284-CA48-651D-82987B71FBF4}"/>
          </ac:picMkLst>
        </pc:picChg>
      </pc:sldChg>
      <pc:sldChg chg="ord">
        <pc:chgData name="Tikmani, Mayur Kumar" userId="S::mxt210030@utdallas.edu::1d1acf4a-14fe-4eaf-b0d8-6f827162c67b" providerId="AD" clId="Web-{B4F5B416-9CED-4092-8DFC-09AC3606899F}" dt="2022-07-26T23:12:10.922" v="0"/>
        <pc:sldMkLst>
          <pc:docMk/>
          <pc:sldMk cId="1017311228" sldId="283"/>
        </pc:sldMkLst>
      </pc:sldChg>
    </pc:docChg>
  </pc:docChgLst>
  <pc:docChgLst>
    <pc:chgData name="Tikmani, Mayur Kumar" userId="1d1acf4a-14fe-4eaf-b0d8-6f827162c67b" providerId="ADAL" clId="{ABE4CAC5-FBB4-4D0F-BEF1-52EFAE5BECAC}"/>
    <pc:docChg chg="modSld sldOrd">
      <pc:chgData name="Tikmani, Mayur Kumar" userId="1d1acf4a-14fe-4eaf-b0d8-6f827162c67b" providerId="ADAL" clId="{ABE4CAC5-FBB4-4D0F-BEF1-52EFAE5BECAC}" dt="2022-07-27T02:01:17.211" v="8"/>
      <pc:docMkLst>
        <pc:docMk/>
      </pc:docMkLst>
      <pc:sldChg chg="addSp modSp">
        <pc:chgData name="Tikmani, Mayur Kumar" userId="1d1acf4a-14fe-4eaf-b0d8-6f827162c67b" providerId="ADAL" clId="{ABE4CAC5-FBB4-4D0F-BEF1-52EFAE5BECAC}" dt="2022-07-27T01:52:59.292" v="2"/>
        <pc:sldMkLst>
          <pc:docMk/>
          <pc:sldMk cId="1832455028" sldId="267"/>
        </pc:sldMkLst>
        <pc:picChg chg="add mod">
          <ac:chgData name="Tikmani, Mayur Kumar" userId="1d1acf4a-14fe-4eaf-b0d8-6f827162c67b" providerId="ADAL" clId="{ABE4CAC5-FBB4-4D0F-BEF1-52EFAE5BECAC}" dt="2022-07-27T01:52:59.292" v="2"/>
          <ac:picMkLst>
            <pc:docMk/>
            <pc:sldMk cId="1832455028" sldId="267"/>
            <ac:picMk id="3" creationId="{735878B4-A6DB-6F92-12B8-108D7FD42407}"/>
          </ac:picMkLst>
        </pc:picChg>
      </pc:sldChg>
      <pc:sldChg chg="ord">
        <pc:chgData name="Tikmani, Mayur Kumar" userId="1d1acf4a-14fe-4eaf-b0d8-6f827162c67b" providerId="ADAL" clId="{ABE4CAC5-FBB4-4D0F-BEF1-52EFAE5BECAC}" dt="2022-07-27T02:01:17.211" v="8"/>
        <pc:sldMkLst>
          <pc:docMk/>
          <pc:sldMk cId="1017311228" sldId="283"/>
        </pc:sldMkLst>
      </pc:sldChg>
    </pc:docChg>
  </pc:docChgLst>
  <pc:docChgLst>
    <pc:chgData name="Tikmani, Mayur Kumar" userId="S::mxt210030@utdallas.edu::1d1acf4a-14fe-4eaf-b0d8-6f827162c67b" providerId="AD" clId="Web-{32301B40-F506-4DB0-8BEA-F0F6554D96F0}"/>
    <pc:docChg chg="modSld">
      <pc:chgData name="Tikmani, Mayur Kumar" userId="S::mxt210030@utdallas.edu::1d1acf4a-14fe-4eaf-b0d8-6f827162c67b" providerId="AD" clId="Web-{32301B40-F506-4DB0-8BEA-F0F6554D96F0}" dt="2022-07-26T20:51:47.307" v="18" actId="20577"/>
      <pc:docMkLst>
        <pc:docMk/>
      </pc:docMkLst>
      <pc:sldChg chg="modSp">
        <pc:chgData name="Tikmani, Mayur Kumar" userId="S::mxt210030@utdallas.edu::1d1acf4a-14fe-4eaf-b0d8-6f827162c67b" providerId="AD" clId="Web-{32301B40-F506-4DB0-8BEA-F0F6554D96F0}" dt="2022-07-26T20:51:47.307" v="18" actId="20577"/>
        <pc:sldMkLst>
          <pc:docMk/>
          <pc:sldMk cId="3103941299" sldId="256"/>
        </pc:sldMkLst>
        <pc:spChg chg="mod">
          <ac:chgData name="Tikmani, Mayur Kumar" userId="S::mxt210030@utdallas.edu::1d1acf4a-14fe-4eaf-b0d8-6f827162c67b" providerId="AD" clId="Web-{32301B40-F506-4DB0-8BEA-F0F6554D96F0}" dt="2022-07-26T20:51:47.307" v="18" actId="20577"/>
          <ac:spMkLst>
            <pc:docMk/>
            <pc:sldMk cId="3103941299" sldId="256"/>
            <ac:spMk id="2" creationId="{12D5BD08-BEE5-D5C5-39CB-F888F0090983}"/>
          </ac:spMkLst>
        </pc:spChg>
      </pc:sldChg>
      <pc:sldChg chg="modSp">
        <pc:chgData name="Tikmani, Mayur Kumar" userId="S::mxt210030@utdallas.edu::1d1acf4a-14fe-4eaf-b0d8-6f827162c67b" providerId="AD" clId="Web-{32301B40-F506-4DB0-8BEA-F0F6554D96F0}" dt="2022-07-26T20:49:33.490" v="14" actId="20577"/>
        <pc:sldMkLst>
          <pc:docMk/>
          <pc:sldMk cId="1743100321" sldId="258"/>
        </pc:sldMkLst>
        <pc:spChg chg="mod">
          <ac:chgData name="Tikmani, Mayur Kumar" userId="S::mxt210030@utdallas.edu::1d1acf4a-14fe-4eaf-b0d8-6f827162c67b" providerId="AD" clId="Web-{32301B40-F506-4DB0-8BEA-F0F6554D96F0}" dt="2022-07-26T20:49:33.490" v="14" actId="20577"/>
          <ac:spMkLst>
            <pc:docMk/>
            <pc:sldMk cId="1743100321" sldId="258"/>
            <ac:spMk id="2" creationId="{C77D0D35-09E7-E650-B8D6-2BE359DECD4C}"/>
          </ac:spMkLst>
        </pc:spChg>
      </pc:sldChg>
      <pc:sldChg chg="modSp">
        <pc:chgData name="Tikmani, Mayur Kumar" userId="S::mxt210030@utdallas.edu::1d1acf4a-14fe-4eaf-b0d8-6f827162c67b" providerId="AD" clId="Web-{32301B40-F506-4DB0-8BEA-F0F6554D96F0}" dt="2022-07-26T20:43:23.275" v="4" actId="14100"/>
        <pc:sldMkLst>
          <pc:docMk/>
          <pc:sldMk cId="2079134378" sldId="269"/>
        </pc:sldMkLst>
        <pc:picChg chg="mod">
          <ac:chgData name="Tikmani, Mayur Kumar" userId="S::mxt210030@utdallas.edu::1d1acf4a-14fe-4eaf-b0d8-6f827162c67b" providerId="AD" clId="Web-{32301B40-F506-4DB0-8BEA-F0F6554D96F0}" dt="2022-07-26T20:43:23.275" v="4" actId="14100"/>
          <ac:picMkLst>
            <pc:docMk/>
            <pc:sldMk cId="2079134378" sldId="269"/>
            <ac:picMk id="2" creationId="{AF25C4F1-2ABA-851C-57A7-9C7BD4C52982}"/>
          </ac:picMkLst>
        </pc:picChg>
      </pc:sldChg>
      <pc:sldChg chg="addSp delSp modSp">
        <pc:chgData name="Tikmani, Mayur Kumar" userId="S::mxt210030@utdallas.edu::1d1acf4a-14fe-4eaf-b0d8-6f827162c67b" providerId="AD" clId="Web-{32301B40-F506-4DB0-8BEA-F0F6554D96F0}" dt="2022-07-26T20:44:51.340" v="9" actId="1076"/>
        <pc:sldMkLst>
          <pc:docMk/>
          <pc:sldMk cId="603894898" sldId="270"/>
        </pc:sldMkLst>
        <pc:picChg chg="add mod">
          <ac:chgData name="Tikmani, Mayur Kumar" userId="S::mxt210030@utdallas.edu::1d1acf4a-14fe-4eaf-b0d8-6f827162c67b" providerId="AD" clId="Web-{32301B40-F506-4DB0-8BEA-F0F6554D96F0}" dt="2022-07-26T20:44:51.340" v="9" actId="1076"/>
          <ac:picMkLst>
            <pc:docMk/>
            <pc:sldMk cId="603894898" sldId="270"/>
            <ac:picMk id="2" creationId="{CC4F29E9-5468-1319-691F-82489341632A}"/>
          </ac:picMkLst>
        </pc:picChg>
        <pc:picChg chg="del">
          <ac:chgData name="Tikmani, Mayur Kumar" userId="S::mxt210030@utdallas.edu::1d1acf4a-14fe-4eaf-b0d8-6f827162c67b" providerId="AD" clId="Web-{32301B40-F506-4DB0-8BEA-F0F6554D96F0}" dt="2022-07-26T20:43:29.806" v="5"/>
          <ac:picMkLst>
            <pc:docMk/>
            <pc:sldMk cId="603894898" sldId="270"/>
            <ac:picMk id="4" creationId="{DDE4F41A-389C-3B66-63EF-87FBB2095A6A}"/>
          </ac:picMkLst>
        </pc:picChg>
      </pc:sldChg>
    </pc:docChg>
  </pc:docChgLst>
</pc:chgInfo>
</file>

<file path=ppt/diagrams/_rels/data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4" Type="http://schemas.openxmlformats.org/officeDocument/2006/relationships/image" Target="../media/image18.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F994A7-4F83-4E40-91F3-83F4859358E7}" type="doc">
      <dgm:prSet loTypeId="urn:microsoft.com/office/officeart/2008/layout/LinedList" loCatId="list" qsTypeId="urn:microsoft.com/office/officeart/2005/8/quickstyle/simple5" qsCatId="simple" csTypeId="urn:microsoft.com/office/officeart/2005/8/colors/accent0_3" csCatId="mainScheme" phldr="1"/>
      <dgm:spPr/>
      <dgm:t>
        <a:bodyPr/>
        <a:lstStyle/>
        <a:p>
          <a:endParaRPr lang="en-US"/>
        </a:p>
      </dgm:t>
    </dgm:pt>
    <dgm:pt modelId="{BF70F7A5-B516-4204-9E7B-A2222A3A0817}">
      <dgm:prSet/>
      <dgm:spPr/>
      <dgm:t>
        <a:bodyPr/>
        <a:lstStyle/>
        <a:p>
          <a:pPr rtl="0"/>
          <a:r>
            <a:rPr lang="en-US" dirty="0">
              <a:solidFill>
                <a:schemeClr val="accent1">
                  <a:lumMod val="75000"/>
                </a:schemeClr>
              </a:solidFill>
            </a:rPr>
            <a:t>With the domestic and international spread of (COVID-19), much attention has been given to estimating the pandemic risk, fatalities, effect on business.</a:t>
          </a:r>
          <a:r>
            <a:rPr lang="en-US" dirty="0">
              <a:solidFill>
                <a:schemeClr val="accent1">
                  <a:lumMod val="75000"/>
                </a:schemeClr>
              </a:solidFill>
              <a:latin typeface="Calibri Light" panose="020F0302020204030204"/>
            </a:rPr>
            <a:t> </a:t>
          </a:r>
          <a:endParaRPr lang="en-US" dirty="0">
            <a:solidFill>
              <a:schemeClr val="accent1">
                <a:lumMod val="75000"/>
              </a:schemeClr>
            </a:solidFill>
          </a:endParaRPr>
        </a:p>
      </dgm:t>
    </dgm:pt>
    <dgm:pt modelId="{76B65237-2DBC-4479-A424-0F91DA64CA53}" type="parTrans" cxnId="{4B5F75EF-A88C-4149-83AC-58546BFF3BE2}">
      <dgm:prSet/>
      <dgm:spPr/>
      <dgm:t>
        <a:bodyPr/>
        <a:lstStyle/>
        <a:p>
          <a:endParaRPr lang="en-US"/>
        </a:p>
      </dgm:t>
    </dgm:pt>
    <dgm:pt modelId="{1EB208A0-6C7E-410F-BA93-FDA5CA2C676D}" type="sibTrans" cxnId="{4B5F75EF-A88C-4149-83AC-58546BFF3BE2}">
      <dgm:prSet/>
      <dgm:spPr/>
      <dgm:t>
        <a:bodyPr/>
        <a:lstStyle/>
        <a:p>
          <a:endParaRPr lang="en-US"/>
        </a:p>
      </dgm:t>
    </dgm:pt>
    <dgm:pt modelId="{7116379E-4867-46CD-8D82-8CF98FB5274B}">
      <dgm:prSet/>
      <dgm:spPr/>
      <dgm:t>
        <a:bodyPr/>
        <a:lstStyle/>
        <a:p>
          <a:pPr rtl="0"/>
          <a:r>
            <a:rPr lang="en-US" dirty="0">
              <a:solidFill>
                <a:schemeClr val="accent1">
                  <a:lumMod val="75000"/>
                </a:schemeClr>
              </a:solidFill>
            </a:rPr>
            <a:t>We propose the novel application, to provide a visualization of the COVID-19 – related complaints filed in Austin, Texas for alleged violations of the CDCs’ STANDARD </a:t>
          </a:r>
          <a:r>
            <a:rPr lang="en-US" b="1" dirty="0">
              <a:solidFill>
                <a:schemeClr val="accent1">
                  <a:lumMod val="75000"/>
                </a:schemeClr>
              </a:solidFill>
              <a:latin typeface="Calibri Light" panose="020F0302020204030204"/>
            </a:rPr>
            <a:t>from the year</a:t>
          </a:r>
          <a:r>
            <a:rPr lang="en-US" dirty="0">
              <a:solidFill>
                <a:schemeClr val="accent1">
                  <a:lumMod val="75000"/>
                </a:schemeClr>
              </a:solidFill>
            </a:rPr>
            <a:t> 2020</a:t>
          </a:r>
          <a:r>
            <a:rPr lang="en-US" dirty="0">
              <a:solidFill>
                <a:schemeClr val="accent1">
                  <a:lumMod val="75000"/>
                </a:schemeClr>
              </a:solidFill>
              <a:latin typeface="Calibri Light" panose="020F0302020204030204"/>
            </a:rPr>
            <a:t> to</a:t>
          </a:r>
          <a:r>
            <a:rPr lang="en-US" dirty="0">
              <a:solidFill>
                <a:schemeClr val="accent1">
                  <a:lumMod val="75000"/>
                </a:schemeClr>
              </a:solidFill>
            </a:rPr>
            <a:t> 2022 and no. of daily covid case counts in Austin</a:t>
          </a:r>
        </a:p>
      </dgm:t>
    </dgm:pt>
    <dgm:pt modelId="{C6076200-51FC-4237-B4DB-6F2739801A95}" type="parTrans" cxnId="{90850A84-4622-439E-81C9-29EFBFD582F3}">
      <dgm:prSet/>
      <dgm:spPr/>
      <dgm:t>
        <a:bodyPr/>
        <a:lstStyle/>
        <a:p>
          <a:endParaRPr lang="en-US"/>
        </a:p>
      </dgm:t>
    </dgm:pt>
    <dgm:pt modelId="{0B39CAB2-300F-4B3E-ACE8-561A3F9F7D01}" type="sibTrans" cxnId="{90850A84-4622-439E-81C9-29EFBFD582F3}">
      <dgm:prSet/>
      <dgm:spPr/>
      <dgm:t>
        <a:bodyPr/>
        <a:lstStyle/>
        <a:p>
          <a:endParaRPr lang="en-US"/>
        </a:p>
      </dgm:t>
    </dgm:pt>
    <dgm:pt modelId="{D2058EF2-3C62-5D41-8239-C019FDB0A481}" type="pres">
      <dgm:prSet presAssocID="{32F994A7-4F83-4E40-91F3-83F4859358E7}" presName="vert0" presStyleCnt="0">
        <dgm:presLayoutVars>
          <dgm:dir/>
          <dgm:animOne val="branch"/>
          <dgm:animLvl val="lvl"/>
        </dgm:presLayoutVars>
      </dgm:prSet>
      <dgm:spPr/>
    </dgm:pt>
    <dgm:pt modelId="{84057D6D-F7C7-C14E-B2B3-895BC694A4A0}" type="pres">
      <dgm:prSet presAssocID="{BF70F7A5-B516-4204-9E7B-A2222A3A0817}" presName="thickLine" presStyleLbl="alignNode1" presStyleIdx="0" presStyleCnt="2"/>
      <dgm:spPr/>
    </dgm:pt>
    <dgm:pt modelId="{CAF8F6B3-B8C1-D74C-A2AA-8D02E894BBF6}" type="pres">
      <dgm:prSet presAssocID="{BF70F7A5-B516-4204-9E7B-A2222A3A0817}" presName="horz1" presStyleCnt="0"/>
      <dgm:spPr/>
    </dgm:pt>
    <dgm:pt modelId="{201CDAB5-0947-5B4A-AAE1-ADDFF7B17384}" type="pres">
      <dgm:prSet presAssocID="{BF70F7A5-B516-4204-9E7B-A2222A3A0817}" presName="tx1" presStyleLbl="revTx" presStyleIdx="0" presStyleCnt="2"/>
      <dgm:spPr/>
    </dgm:pt>
    <dgm:pt modelId="{0388A0C0-6DB2-2143-B7E5-041A1B77D59A}" type="pres">
      <dgm:prSet presAssocID="{BF70F7A5-B516-4204-9E7B-A2222A3A0817}" presName="vert1" presStyleCnt="0"/>
      <dgm:spPr/>
    </dgm:pt>
    <dgm:pt modelId="{5627CD8A-8D10-4440-9C1D-A96AF77EA1FC}" type="pres">
      <dgm:prSet presAssocID="{7116379E-4867-46CD-8D82-8CF98FB5274B}" presName="thickLine" presStyleLbl="alignNode1" presStyleIdx="1" presStyleCnt="2"/>
      <dgm:spPr/>
    </dgm:pt>
    <dgm:pt modelId="{9F56C817-A511-AF4C-9056-D9ED1A7AB2E7}" type="pres">
      <dgm:prSet presAssocID="{7116379E-4867-46CD-8D82-8CF98FB5274B}" presName="horz1" presStyleCnt="0"/>
      <dgm:spPr/>
    </dgm:pt>
    <dgm:pt modelId="{231C4DB0-B37A-254B-A90B-BC01182F812A}" type="pres">
      <dgm:prSet presAssocID="{7116379E-4867-46CD-8D82-8CF98FB5274B}" presName="tx1" presStyleLbl="revTx" presStyleIdx="1" presStyleCnt="2"/>
      <dgm:spPr/>
    </dgm:pt>
    <dgm:pt modelId="{7B1B5467-CD20-DE46-A585-74D4E852B495}" type="pres">
      <dgm:prSet presAssocID="{7116379E-4867-46CD-8D82-8CF98FB5274B}" presName="vert1" presStyleCnt="0"/>
      <dgm:spPr/>
    </dgm:pt>
  </dgm:ptLst>
  <dgm:cxnLst>
    <dgm:cxn modelId="{2578041B-633D-2C42-AC1D-090FCB063F46}" type="presOf" srcId="{32F994A7-4F83-4E40-91F3-83F4859358E7}" destId="{D2058EF2-3C62-5D41-8239-C019FDB0A481}" srcOrd="0" destOrd="0" presId="urn:microsoft.com/office/officeart/2008/layout/LinedList"/>
    <dgm:cxn modelId="{569AC92F-7A12-D94C-82CC-70EDAD1F7596}" type="presOf" srcId="{BF70F7A5-B516-4204-9E7B-A2222A3A0817}" destId="{201CDAB5-0947-5B4A-AAE1-ADDFF7B17384}" srcOrd="0" destOrd="0" presId="urn:microsoft.com/office/officeart/2008/layout/LinedList"/>
    <dgm:cxn modelId="{90850A84-4622-439E-81C9-29EFBFD582F3}" srcId="{32F994A7-4F83-4E40-91F3-83F4859358E7}" destId="{7116379E-4867-46CD-8D82-8CF98FB5274B}" srcOrd="1" destOrd="0" parTransId="{C6076200-51FC-4237-B4DB-6F2739801A95}" sibTransId="{0B39CAB2-300F-4B3E-ACE8-561A3F9F7D01}"/>
    <dgm:cxn modelId="{7B6B8A97-4B4A-F54D-BFDA-CEDE3033498B}" type="presOf" srcId="{7116379E-4867-46CD-8D82-8CF98FB5274B}" destId="{231C4DB0-B37A-254B-A90B-BC01182F812A}" srcOrd="0" destOrd="0" presId="urn:microsoft.com/office/officeart/2008/layout/LinedList"/>
    <dgm:cxn modelId="{4B5F75EF-A88C-4149-83AC-58546BFF3BE2}" srcId="{32F994A7-4F83-4E40-91F3-83F4859358E7}" destId="{BF70F7A5-B516-4204-9E7B-A2222A3A0817}" srcOrd="0" destOrd="0" parTransId="{76B65237-2DBC-4479-A424-0F91DA64CA53}" sibTransId="{1EB208A0-6C7E-410F-BA93-FDA5CA2C676D}"/>
    <dgm:cxn modelId="{A8982998-2E1A-BC4D-9F7E-A6C60D27BCE3}" type="presParOf" srcId="{D2058EF2-3C62-5D41-8239-C019FDB0A481}" destId="{84057D6D-F7C7-C14E-B2B3-895BC694A4A0}" srcOrd="0" destOrd="0" presId="urn:microsoft.com/office/officeart/2008/layout/LinedList"/>
    <dgm:cxn modelId="{C65018B9-4F6A-DE4D-81C6-08FAA205A6E0}" type="presParOf" srcId="{D2058EF2-3C62-5D41-8239-C019FDB0A481}" destId="{CAF8F6B3-B8C1-D74C-A2AA-8D02E894BBF6}" srcOrd="1" destOrd="0" presId="urn:microsoft.com/office/officeart/2008/layout/LinedList"/>
    <dgm:cxn modelId="{6306F399-5095-C24C-A7BA-880FF089D0C9}" type="presParOf" srcId="{CAF8F6B3-B8C1-D74C-A2AA-8D02E894BBF6}" destId="{201CDAB5-0947-5B4A-AAE1-ADDFF7B17384}" srcOrd="0" destOrd="0" presId="urn:microsoft.com/office/officeart/2008/layout/LinedList"/>
    <dgm:cxn modelId="{7F3F0573-EE5E-C24D-851D-41E4602E79B3}" type="presParOf" srcId="{CAF8F6B3-B8C1-D74C-A2AA-8D02E894BBF6}" destId="{0388A0C0-6DB2-2143-B7E5-041A1B77D59A}" srcOrd="1" destOrd="0" presId="urn:microsoft.com/office/officeart/2008/layout/LinedList"/>
    <dgm:cxn modelId="{820DF182-D85D-6849-BD9D-1B93FC341D85}" type="presParOf" srcId="{D2058EF2-3C62-5D41-8239-C019FDB0A481}" destId="{5627CD8A-8D10-4440-9C1D-A96AF77EA1FC}" srcOrd="2" destOrd="0" presId="urn:microsoft.com/office/officeart/2008/layout/LinedList"/>
    <dgm:cxn modelId="{D4AE33AE-1D71-B249-A026-3646B78693A3}" type="presParOf" srcId="{D2058EF2-3C62-5D41-8239-C019FDB0A481}" destId="{9F56C817-A511-AF4C-9056-D9ED1A7AB2E7}" srcOrd="3" destOrd="0" presId="urn:microsoft.com/office/officeart/2008/layout/LinedList"/>
    <dgm:cxn modelId="{D2F711BB-A2CC-7645-82ED-B766248B8011}" type="presParOf" srcId="{9F56C817-A511-AF4C-9056-D9ED1A7AB2E7}" destId="{231C4DB0-B37A-254B-A90B-BC01182F812A}" srcOrd="0" destOrd="0" presId="urn:microsoft.com/office/officeart/2008/layout/LinedList"/>
    <dgm:cxn modelId="{15C05D86-9BF4-004C-9820-13F37C1A89E9}" type="presParOf" srcId="{9F56C817-A511-AF4C-9056-D9ED1A7AB2E7}" destId="{7B1B5467-CD20-DE46-A585-74D4E852B49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9BC05F-12CA-4CC4-B98D-5E64BF374291}"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C0719911-CBF0-4033-B805-DFDF38588534}">
      <dgm:prSet/>
      <dgm:spPr/>
      <dgm:t>
        <a:bodyPr/>
        <a:lstStyle/>
        <a:p>
          <a:r>
            <a:rPr lang="en-US"/>
            <a:t>Apr. 2020</a:t>
          </a:r>
        </a:p>
      </dgm:t>
    </dgm:pt>
    <dgm:pt modelId="{81A0B1F6-B459-4589-BAE0-B63DFF930BBF}" type="parTrans" cxnId="{F328164D-5966-47A4-B7AA-FE2AC47D1533}">
      <dgm:prSet/>
      <dgm:spPr/>
      <dgm:t>
        <a:bodyPr/>
        <a:lstStyle/>
        <a:p>
          <a:endParaRPr lang="en-US"/>
        </a:p>
      </dgm:t>
    </dgm:pt>
    <dgm:pt modelId="{E723EF1F-E480-4B12-AD52-0D5DC0AFF4EE}" type="sibTrans" cxnId="{F328164D-5966-47A4-B7AA-FE2AC47D1533}">
      <dgm:prSet/>
      <dgm:spPr/>
      <dgm:t>
        <a:bodyPr/>
        <a:lstStyle/>
        <a:p>
          <a:endParaRPr lang="en-US"/>
        </a:p>
      </dgm:t>
    </dgm:pt>
    <dgm:pt modelId="{B592914D-154F-42D4-9709-F0AE88E775EB}">
      <dgm:prSet custT="1"/>
      <dgm:spPr/>
      <dgm:t>
        <a:bodyPr/>
        <a:lstStyle/>
        <a:p>
          <a:r>
            <a:rPr lang="en-US" sz="2000"/>
            <a:t>Maximum complaints were filed in April 2020, thus our first hypothesis, which claimed that the most complaints were filed in March 2020, failed. </a:t>
          </a:r>
        </a:p>
      </dgm:t>
    </dgm:pt>
    <dgm:pt modelId="{53B4C848-A9FC-4F87-9C72-DBB4B648BB2C}" type="parTrans" cxnId="{4F9B0A81-A376-4841-B09D-DDCAFC182890}">
      <dgm:prSet/>
      <dgm:spPr/>
      <dgm:t>
        <a:bodyPr/>
        <a:lstStyle/>
        <a:p>
          <a:endParaRPr lang="en-US"/>
        </a:p>
      </dgm:t>
    </dgm:pt>
    <dgm:pt modelId="{29F4D6BB-E2BD-4CB8-9068-0DED9222A652}" type="sibTrans" cxnId="{4F9B0A81-A376-4841-B09D-DDCAFC182890}">
      <dgm:prSet/>
      <dgm:spPr/>
      <dgm:t>
        <a:bodyPr/>
        <a:lstStyle/>
        <a:p>
          <a:endParaRPr lang="en-US"/>
        </a:p>
      </dgm:t>
    </dgm:pt>
    <dgm:pt modelId="{EFFDF398-BACE-42E7-8C10-6E34AEA62A19}">
      <dgm:prSet/>
      <dgm:spPr/>
      <dgm:t>
        <a:bodyPr/>
        <a:lstStyle/>
        <a:p>
          <a:r>
            <a:rPr lang="en-US"/>
            <a:t>2021 and 2022</a:t>
          </a:r>
        </a:p>
      </dgm:t>
    </dgm:pt>
    <dgm:pt modelId="{23DF7BA4-3091-4D8F-B32F-1BD0AF9F823C}" type="parTrans" cxnId="{25455133-EF5C-47D1-8570-DD01C4971F21}">
      <dgm:prSet/>
      <dgm:spPr/>
      <dgm:t>
        <a:bodyPr/>
        <a:lstStyle/>
        <a:p>
          <a:endParaRPr lang="en-US"/>
        </a:p>
      </dgm:t>
    </dgm:pt>
    <dgm:pt modelId="{097B2395-EDEE-4FE0-8472-C772A561D09C}" type="sibTrans" cxnId="{25455133-EF5C-47D1-8570-DD01C4971F21}">
      <dgm:prSet/>
      <dgm:spPr/>
      <dgm:t>
        <a:bodyPr/>
        <a:lstStyle/>
        <a:p>
          <a:endParaRPr lang="en-US"/>
        </a:p>
      </dgm:t>
    </dgm:pt>
    <dgm:pt modelId="{2C3F451C-BA29-403C-9135-A44CC4180752}">
      <dgm:prSet custT="1"/>
      <dgm:spPr/>
      <dgm:t>
        <a:bodyPr/>
        <a:lstStyle/>
        <a:p>
          <a:r>
            <a:rPr lang="en-US" sz="2000"/>
            <a:t>And the year 2020 had the most complaints when compared to the year 2021 and 2022.  April 2020 had the highest no. Of cases registered, after which there was a progressive decline in COVID complaint instances.  </a:t>
          </a:r>
        </a:p>
      </dgm:t>
    </dgm:pt>
    <dgm:pt modelId="{C9A0EFDC-389F-451C-84AE-4F2D376CD68C}" type="parTrans" cxnId="{1357BE8D-E506-4CE0-B563-F8732BA1E180}">
      <dgm:prSet/>
      <dgm:spPr/>
      <dgm:t>
        <a:bodyPr/>
        <a:lstStyle/>
        <a:p>
          <a:endParaRPr lang="en-US"/>
        </a:p>
      </dgm:t>
    </dgm:pt>
    <dgm:pt modelId="{8D03DBF1-2739-431A-86CD-51A0E3C00FB6}" type="sibTrans" cxnId="{1357BE8D-E506-4CE0-B563-F8732BA1E180}">
      <dgm:prSet/>
      <dgm:spPr/>
      <dgm:t>
        <a:bodyPr/>
        <a:lstStyle/>
        <a:p>
          <a:endParaRPr lang="en-US"/>
        </a:p>
      </dgm:t>
    </dgm:pt>
    <dgm:pt modelId="{2A5D2641-326B-7648-9437-8197600EC0A0}" type="pres">
      <dgm:prSet presAssocID="{309BC05F-12CA-4CC4-B98D-5E64BF374291}" presName="Name0" presStyleCnt="0">
        <dgm:presLayoutVars>
          <dgm:chMax/>
          <dgm:chPref/>
          <dgm:animLvl val="lvl"/>
        </dgm:presLayoutVars>
      </dgm:prSet>
      <dgm:spPr/>
    </dgm:pt>
    <dgm:pt modelId="{0394AC22-9F06-1545-9E64-BC2BEA1E092F}" type="pres">
      <dgm:prSet presAssocID="{C0719911-CBF0-4033-B805-DFDF38588534}" presName="composite" presStyleCnt="0"/>
      <dgm:spPr/>
    </dgm:pt>
    <dgm:pt modelId="{0096DDFA-D027-9F4A-8377-067D1D2F6837}" type="pres">
      <dgm:prSet presAssocID="{C0719911-CBF0-4033-B805-DFDF38588534}" presName="parent" presStyleLbl="alignNode1" presStyleIdx="0" presStyleCnt="2">
        <dgm:presLayoutVars>
          <dgm:chMax val="1"/>
          <dgm:chPref val="1"/>
          <dgm:bulletEnabled val="1"/>
        </dgm:presLayoutVars>
      </dgm:prSet>
      <dgm:spPr/>
    </dgm:pt>
    <dgm:pt modelId="{188C6A1F-C9AB-C543-B846-1212B53E810B}" type="pres">
      <dgm:prSet presAssocID="{C0719911-CBF0-4033-B805-DFDF38588534}" presName="Childtext" presStyleLbl="revTx" presStyleIdx="0" presStyleCnt="2">
        <dgm:presLayoutVars>
          <dgm:bulletEnabled val="1"/>
        </dgm:presLayoutVars>
      </dgm:prSet>
      <dgm:spPr/>
    </dgm:pt>
    <dgm:pt modelId="{85C202D2-A1FB-2B4D-B1B0-FE9E586CE929}" type="pres">
      <dgm:prSet presAssocID="{C0719911-CBF0-4033-B805-DFDF38588534}" presName="ConnectLine" presStyleLbl="sibTrans1D1" presStyleIdx="0" presStyleCnt="2"/>
      <dgm:spPr>
        <a:noFill/>
        <a:ln w="6350" cap="flat" cmpd="sng" algn="ctr">
          <a:solidFill>
            <a:schemeClr val="accent1">
              <a:hueOff val="0"/>
              <a:satOff val="0"/>
              <a:lumOff val="0"/>
              <a:alphaOff val="0"/>
            </a:schemeClr>
          </a:solidFill>
          <a:prstDash val="dash"/>
          <a:miter lim="800000"/>
        </a:ln>
        <a:effectLst/>
      </dgm:spPr>
    </dgm:pt>
    <dgm:pt modelId="{F1919261-D465-A149-A316-8E83B955218F}" type="pres">
      <dgm:prSet presAssocID="{C0719911-CBF0-4033-B805-DFDF38588534}" presName="ConnectLineEnd" presStyleLbl="lnNode1" presStyleIdx="0" presStyleCnt="2"/>
      <dgm:spPr/>
    </dgm:pt>
    <dgm:pt modelId="{E7D63142-AB6B-984E-80A9-9744DBC77F3A}" type="pres">
      <dgm:prSet presAssocID="{C0719911-CBF0-4033-B805-DFDF38588534}" presName="EmptyPane" presStyleCnt="0"/>
      <dgm:spPr/>
    </dgm:pt>
    <dgm:pt modelId="{6EC39D56-5D2C-B84C-BD76-13B645E80AF1}" type="pres">
      <dgm:prSet presAssocID="{E723EF1F-E480-4B12-AD52-0D5DC0AFF4EE}" presName="spaceBetweenRectangles" presStyleCnt="0"/>
      <dgm:spPr/>
    </dgm:pt>
    <dgm:pt modelId="{E91FD322-7C11-4346-B40F-ACF6F4B7D0D6}" type="pres">
      <dgm:prSet presAssocID="{EFFDF398-BACE-42E7-8C10-6E34AEA62A19}" presName="composite" presStyleCnt="0"/>
      <dgm:spPr/>
    </dgm:pt>
    <dgm:pt modelId="{E2DAE5E9-B666-0347-8BF1-052085811A1B}" type="pres">
      <dgm:prSet presAssocID="{EFFDF398-BACE-42E7-8C10-6E34AEA62A19}" presName="parent" presStyleLbl="alignNode1" presStyleIdx="1" presStyleCnt="2">
        <dgm:presLayoutVars>
          <dgm:chMax val="1"/>
          <dgm:chPref val="1"/>
          <dgm:bulletEnabled val="1"/>
        </dgm:presLayoutVars>
      </dgm:prSet>
      <dgm:spPr/>
    </dgm:pt>
    <dgm:pt modelId="{1C9349A3-0D48-E44F-AA0C-2ABF061CC873}" type="pres">
      <dgm:prSet presAssocID="{EFFDF398-BACE-42E7-8C10-6E34AEA62A19}" presName="Childtext" presStyleLbl="revTx" presStyleIdx="1" presStyleCnt="2" custLinFactNeighborX="77" custLinFactNeighborY="-8446">
        <dgm:presLayoutVars>
          <dgm:bulletEnabled val="1"/>
        </dgm:presLayoutVars>
      </dgm:prSet>
      <dgm:spPr/>
    </dgm:pt>
    <dgm:pt modelId="{D23F41AF-AAA6-714B-9D83-18390FFB4B8A}" type="pres">
      <dgm:prSet presAssocID="{EFFDF398-BACE-42E7-8C10-6E34AEA62A19}" presName="ConnectLine" presStyleLbl="sibTrans1D1" presStyleIdx="1" presStyleCnt="2"/>
      <dgm:spPr>
        <a:noFill/>
        <a:ln w="6350" cap="flat" cmpd="sng" algn="ctr">
          <a:solidFill>
            <a:schemeClr val="accent1">
              <a:hueOff val="0"/>
              <a:satOff val="0"/>
              <a:lumOff val="0"/>
              <a:alphaOff val="0"/>
            </a:schemeClr>
          </a:solidFill>
          <a:prstDash val="dash"/>
          <a:miter lim="800000"/>
        </a:ln>
        <a:effectLst/>
      </dgm:spPr>
    </dgm:pt>
    <dgm:pt modelId="{732E7B96-D1A1-1948-9F0E-3BB307629E53}" type="pres">
      <dgm:prSet presAssocID="{EFFDF398-BACE-42E7-8C10-6E34AEA62A19}" presName="ConnectLineEnd" presStyleLbl="lnNode1" presStyleIdx="1" presStyleCnt="2"/>
      <dgm:spPr/>
    </dgm:pt>
    <dgm:pt modelId="{3A63536A-39D2-6146-AF75-0BA5EDA5B842}" type="pres">
      <dgm:prSet presAssocID="{EFFDF398-BACE-42E7-8C10-6E34AEA62A19}" presName="EmptyPane" presStyleCnt="0"/>
      <dgm:spPr/>
    </dgm:pt>
  </dgm:ptLst>
  <dgm:cxnLst>
    <dgm:cxn modelId="{9C207716-7C26-1142-80E2-76DC270D837D}" type="presOf" srcId="{EFFDF398-BACE-42E7-8C10-6E34AEA62A19}" destId="{E2DAE5E9-B666-0347-8BF1-052085811A1B}" srcOrd="0" destOrd="0" presId="urn:microsoft.com/office/officeart/2016/7/layout/RoundedRectangleTimeline"/>
    <dgm:cxn modelId="{AEECC32A-6166-1B41-A52D-6B78D154FE7E}" type="presOf" srcId="{B592914D-154F-42D4-9709-F0AE88E775EB}" destId="{188C6A1F-C9AB-C543-B846-1212B53E810B}" srcOrd="0" destOrd="0" presId="urn:microsoft.com/office/officeart/2016/7/layout/RoundedRectangleTimeline"/>
    <dgm:cxn modelId="{25455133-EF5C-47D1-8570-DD01C4971F21}" srcId="{309BC05F-12CA-4CC4-B98D-5E64BF374291}" destId="{EFFDF398-BACE-42E7-8C10-6E34AEA62A19}" srcOrd="1" destOrd="0" parTransId="{23DF7BA4-3091-4D8F-B32F-1BD0AF9F823C}" sibTransId="{097B2395-EDEE-4FE0-8472-C772A561D09C}"/>
    <dgm:cxn modelId="{F328164D-5966-47A4-B7AA-FE2AC47D1533}" srcId="{309BC05F-12CA-4CC4-B98D-5E64BF374291}" destId="{C0719911-CBF0-4033-B805-DFDF38588534}" srcOrd="0" destOrd="0" parTransId="{81A0B1F6-B459-4589-BAE0-B63DFF930BBF}" sibTransId="{E723EF1F-E480-4B12-AD52-0D5DC0AFF4EE}"/>
    <dgm:cxn modelId="{4F9B0A81-A376-4841-B09D-DDCAFC182890}" srcId="{C0719911-CBF0-4033-B805-DFDF38588534}" destId="{B592914D-154F-42D4-9709-F0AE88E775EB}" srcOrd="0" destOrd="0" parTransId="{53B4C848-A9FC-4F87-9C72-DBB4B648BB2C}" sibTransId="{29F4D6BB-E2BD-4CB8-9068-0DED9222A652}"/>
    <dgm:cxn modelId="{1357BE8D-E506-4CE0-B563-F8732BA1E180}" srcId="{EFFDF398-BACE-42E7-8C10-6E34AEA62A19}" destId="{2C3F451C-BA29-403C-9135-A44CC4180752}" srcOrd="0" destOrd="0" parTransId="{C9A0EFDC-389F-451C-84AE-4F2D376CD68C}" sibTransId="{8D03DBF1-2739-431A-86CD-51A0E3C00FB6}"/>
    <dgm:cxn modelId="{A42A6C90-F0E9-1D4C-A6EE-842CA9408649}" type="presOf" srcId="{309BC05F-12CA-4CC4-B98D-5E64BF374291}" destId="{2A5D2641-326B-7648-9437-8197600EC0A0}" srcOrd="0" destOrd="0" presId="urn:microsoft.com/office/officeart/2016/7/layout/RoundedRectangleTimeline"/>
    <dgm:cxn modelId="{B8360E9A-CCCD-EC4D-96D5-9BC4865FD07C}" type="presOf" srcId="{C0719911-CBF0-4033-B805-DFDF38588534}" destId="{0096DDFA-D027-9F4A-8377-067D1D2F6837}" srcOrd="0" destOrd="0" presId="urn:microsoft.com/office/officeart/2016/7/layout/RoundedRectangleTimeline"/>
    <dgm:cxn modelId="{276CBCD2-15A4-6B4D-9309-8326440706D2}" type="presOf" srcId="{2C3F451C-BA29-403C-9135-A44CC4180752}" destId="{1C9349A3-0D48-E44F-AA0C-2ABF061CC873}" srcOrd="0" destOrd="0" presId="urn:microsoft.com/office/officeart/2016/7/layout/RoundedRectangleTimeline"/>
    <dgm:cxn modelId="{0C9BAB75-D596-1B49-AFD6-448AC7B5DD26}" type="presParOf" srcId="{2A5D2641-326B-7648-9437-8197600EC0A0}" destId="{0394AC22-9F06-1545-9E64-BC2BEA1E092F}" srcOrd="0" destOrd="0" presId="urn:microsoft.com/office/officeart/2016/7/layout/RoundedRectangleTimeline"/>
    <dgm:cxn modelId="{0B58BECD-6B7F-DA47-B400-05108B544272}" type="presParOf" srcId="{0394AC22-9F06-1545-9E64-BC2BEA1E092F}" destId="{0096DDFA-D027-9F4A-8377-067D1D2F6837}" srcOrd="0" destOrd="0" presId="urn:microsoft.com/office/officeart/2016/7/layout/RoundedRectangleTimeline"/>
    <dgm:cxn modelId="{AB2BED14-7065-7D46-98F3-B31499A03C45}" type="presParOf" srcId="{0394AC22-9F06-1545-9E64-BC2BEA1E092F}" destId="{188C6A1F-C9AB-C543-B846-1212B53E810B}" srcOrd="1" destOrd="0" presId="urn:microsoft.com/office/officeart/2016/7/layout/RoundedRectangleTimeline"/>
    <dgm:cxn modelId="{A63913A0-E560-A347-AF04-593BF0BE2581}" type="presParOf" srcId="{0394AC22-9F06-1545-9E64-BC2BEA1E092F}" destId="{85C202D2-A1FB-2B4D-B1B0-FE9E586CE929}" srcOrd="2" destOrd="0" presId="urn:microsoft.com/office/officeart/2016/7/layout/RoundedRectangleTimeline"/>
    <dgm:cxn modelId="{CBDBB129-E072-7B49-A5EC-F36887886938}" type="presParOf" srcId="{0394AC22-9F06-1545-9E64-BC2BEA1E092F}" destId="{F1919261-D465-A149-A316-8E83B955218F}" srcOrd="3" destOrd="0" presId="urn:microsoft.com/office/officeart/2016/7/layout/RoundedRectangleTimeline"/>
    <dgm:cxn modelId="{E308139F-51F6-BA43-9970-10628AFF8455}" type="presParOf" srcId="{0394AC22-9F06-1545-9E64-BC2BEA1E092F}" destId="{E7D63142-AB6B-984E-80A9-9744DBC77F3A}" srcOrd="4" destOrd="0" presId="urn:microsoft.com/office/officeart/2016/7/layout/RoundedRectangleTimeline"/>
    <dgm:cxn modelId="{9ABB3CC2-826B-7844-AEAB-ECBBD916B126}" type="presParOf" srcId="{2A5D2641-326B-7648-9437-8197600EC0A0}" destId="{6EC39D56-5D2C-B84C-BD76-13B645E80AF1}" srcOrd="1" destOrd="0" presId="urn:microsoft.com/office/officeart/2016/7/layout/RoundedRectangleTimeline"/>
    <dgm:cxn modelId="{9DE29535-8655-6D4B-96BC-9AB358012644}" type="presParOf" srcId="{2A5D2641-326B-7648-9437-8197600EC0A0}" destId="{E91FD322-7C11-4346-B40F-ACF6F4B7D0D6}" srcOrd="2" destOrd="0" presId="urn:microsoft.com/office/officeart/2016/7/layout/RoundedRectangleTimeline"/>
    <dgm:cxn modelId="{1DA4B4AA-7A65-2343-B14C-25135345385C}" type="presParOf" srcId="{E91FD322-7C11-4346-B40F-ACF6F4B7D0D6}" destId="{E2DAE5E9-B666-0347-8BF1-052085811A1B}" srcOrd="0" destOrd="0" presId="urn:microsoft.com/office/officeart/2016/7/layout/RoundedRectangleTimeline"/>
    <dgm:cxn modelId="{7D022653-670A-0744-AEF6-A3529033B004}" type="presParOf" srcId="{E91FD322-7C11-4346-B40F-ACF6F4B7D0D6}" destId="{1C9349A3-0D48-E44F-AA0C-2ABF061CC873}" srcOrd="1" destOrd="0" presId="urn:microsoft.com/office/officeart/2016/7/layout/RoundedRectangleTimeline"/>
    <dgm:cxn modelId="{4909DC47-CD30-1046-9A9C-9754CC4E7DD5}" type="presParOf" srcId="{E91FD322-7C11-4346-B40F-ACF6F4B7D0D6}" destId="{D23F41AF-AAA6-714B-9D83-18390FFB4B8A}" srcOrd="2" destOrd="0" presId="urn:microsoft.com/office/officeart/2016/7/layout/RoundedRectangleTimeline"/>
    <dgm:cxn modelId="{085E70AF-5E54-5C40-AC13-1DEB2E920911}" type="presParOf" srcId="{E91FD322-7C11-4346-B40F-ACF6F4B7D0D6}" destId="{732E7B96-D1A1-1948-9F0E-3BB307629E53}" srcOrd="3" destOrd="0" presId="urn:microsoft.com/office/officeart/2016/7/layout/RoundedRectangleTimeline"/>
    <dgm:cxn modelId="{40F31221-192C-CB4C-BEA3-99864C7522F6}" type="presParOf" srcId="{E91FD322-7C11-4346-B40F-ACF6F4B7D0D6}" destId="{3A63536A-39D2-6146-AF75-0BA5EDA5B842}" srcOrd="4" destOrd="0" presId="urn:microsoft.com/office/officeart/2016/7/layout/RoundedRectangle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35F6E3-A7E6-4265-8DD4-E166F30179DD}" type="doc">
      <dgm:prSet loTypeId="urn:microsoft.com/office/officeart/2016/7/layout/RepeatingBendingProcessNew" loCatId="process" qsTypeId="urn:microsoft.com/office/officeart/2005/8/quickstyle/simple1" qsCatId="simple" csTypeId="urn:microsoft.com/office/officeart/2005/8/colors/colorful5" csCatId="colorful"/>
      <dgm:spPr/>
      <dgm:t>
        <a:bodyPr/>
        <a:lstStyle/>
        <a:p>
          <a:endParaRPr lang="en-US"/>
        </a:p>
      </dgm:t>
    </dgm:pt>
    <dgm:pt modelId="{C13367E3-2D31-4368-A117-251BE987314D}">
      <dgm:prSet/>
      <dgm:spPr/>
      <dgm:t>
        <a:bodyPr/>
        <a:lstStyle/>
        <a:p>
          <a:r>
            <a:rPr lang="en-US"/>
            <a:t>overall social distancing accounts for the greatest proportion of complaint files, demonstrating that our second hypothesis was correct.  </a:t>
          </a:r>
        </a:p>
      </dgm:t>
    </dgm:pt>
    <dgm:pt modelId="{1FE7DC57-3777-46A5-94CE-7871CA038E58}" type="parTrans" cxnId="{46B44661-A4C0-4F15-8D87-542F54F0CA81}">
      <dgm:prSet/>
      <dgm:spPr/>
      <dgm:t>
        <a:bodyPr/>
        <a:lstStyle/>
        <a:p>
          <a:endParaRPr lang="en-US"/>
        </a:p>
      </dgm:t>
    </dgm:pt>
    <dgm:pt modelId="{0723D22A-09F8-4EE8-90E5-8BEC32C24D4A}" type="sibTrans" cxnId="{46B44661-A4C0-4F15-8D87-542F54F0CA81}">
      <dgm:prSet/>
      <dgm:spPr/>
      <dgm:t>
        <a:bodyPr/>
        <a:lstStyle/>
        <a:p>
          <a:endParaRPr lang="en-US"/>
        </a:p>
      </dgm:t>
    </dgm:pt>
    <dgm:pt modelId="{14494622-8936-45BE-8889-E97D9C16C3C6}">
      <dgm:prSet/>
      <dgm:spPr/>
      <dgm:t>
        <a:bodyPr/>
        <a:lstStyle/>
        <a:p>
          <a:r>
            <a:rPr lang="en-US"/>
            <a:t>social distancing = 37.18 % </a:t>
          </a:r>
        </a:p>
      </dgm:t>
    </dgm:pt>
    <dgm:pt modelId="{513A53F6-4F08-4260-B8F2-3F2AF1E6504D}" type="parTrans" cxnId="{09F2565B-4E03-44DA-B236-EE42D80A6318}">
      <dgm:prSet/>
      <dgm:spPr/>
      <dgm:t>
        <a:bodyPr/>
        <a:lstStyle/>
        <a:p>
          <a:endParaRPr lang="en-US"/>
        </a:p>
      </dgm:t>
    </dgm:pt>
    <dgm:pt modelId="{ECD19D42-C080-4258-BD37-EA6BF3054F61}" type="sibTrans" cxnId="{09F2565B-4E03-44DA-B236-EE42D80A6318}">
      <dgm:prSet/>
      <dgm:spPr/>
      <dgm:t>
        <a:bodyPr/>
        <a:lstStyle/>
        <a:p>
          <a:endParaRPr lang="en-US"/>
        </a:p>
      </dgm:t>
    </dgm:pt>
    <dgm:pt modelId="{39055DF2-FF2B-4226-B729-810C9E32C022}">
      <dgm:prSet/>
      <dgm:spPr/>
      <dgm:t>
        <a:bodyPr/>
        <a:lstStyle/>
        <a:p>
          <a:r>
            <a:rPr lang="en-US"/>
            <a:t>face covering = 36.28 %  </a:t>
          </a:r>
        </a:p>
      </dgm:t>
    </dgm:pt>
    <dgm:pt modelId="{AB34D993-50AF-4F54-AA84-EAAFEB8E054D}" type="parTrans" cxnId="{481C8F73-FB93-438B-BBFF-ACB3D060060C}">
      <dgm:prSet/>
      <dgm:spPr/>
      <dgm:t>
        <a:bodyPr/>
        <a:lstStyle/>
        <a:p>
          <a:endParaRPr lang="en-US"/>
        </a:p>
      </dgm:t>
    </dgm:pt>
    <dgm:pt modelId="{8F29E7AC-127C-4B2E-84A6-5A910E05A07A}" type="sibTrans" cxnId="{481C8F73-FB93-438B-BBFF-ACB3D060060C}">
      <dgm:prSet/>
      <dgm:spPr/>
      <dgm:t>
        <a:bodyPr/>
        <a:lstStyle/>
        <a:p>
          <a:endParaRPr lang="en-US"/>
        </a:p>
      </dgm:t>
    </dgm:pt>
    <dgm:pt modelId="{B722190E-D33C-4D73-B508-94EDE8DE2A9C}">
      <dgm:prSet/>
      <dgm:spPr/>
      <dgm:t>
        <a:bodyPr/>
        <a:lstStyle/>
        <a:p>
          <a:r>
            <a:rPr lang="en-US"/>
            <a:t>2020= Social distancing  &gt; face covering </a:t>
          </a:r>
        </a:p>
      </dgm:t>
    </dgm:pt>
    <dgm:pt modelId="{43B25F94-A69F-4091-A75C-A12C8FC39D62}" type="parTrans" cxnId="{31C0E3E5-3F98-46E2-9B34-8838B1A0D2F4}">
      <dgm:prSet/>
      <dgm:spPr/>
      <dgm:t>
        <a:bodyPr/>
        <a:lstStyle/>
        <a:p>
          <a:endParaRPr lang="en-US"/>
        </a:p>
      </dgm:t>
    </dgm:pt>
    <dgm:pt modelId="{55A2652C-8D97-462A-91A4-B30090D13303}" type="sibTrans" cxnId="{31C0E3E5-3F98-46E2-9B34-8838B1A0D2F4}">
      <dgm:prSet/>
      <dgm:spPr/>
      <dgm:t>
        <a:bodyPr/>
        <a:lstStyle/>
        <a:p>
          <a:endParaRPr lang="en-US"/>
        </a:p>
      </dgm:t>
    </dgm:pt>
    <dgm:pt modelId="{8C16B98A-E2DB-44A9-B7F8-F1580BBFF87A}">
      <dgm:prSet/>
      <dgm:spPr/>
      <dgm:t>
        <a:bodyPr/>
        <a:lstStyle/>
        <a:p>
          <a:r>
            <a:rPr lang="en-US"/>
            <a:t>2021 = Social Distancing &lt; Face Covering </a:t>
          </a:r>
        </a:p>
      </dgm:t>
    </dgm:pt>
    <dgm:pt modelId="{3CC6A702-64D4-4DF6-B3CE-A4D0985422CC}" type="parTrans" cxnId="{FB8169AC-0A81-4E0A-B65A-B6BC98939375}">
      <dgm:prSet/>
      <dgm:spPr/>
      <dgm:t>
        <a:bodyPr/>
        <a:lstStyle/>
        <a:p>
          <a:endParaRPr lang="en-US"/>
        </a:p>
      </dgm:t>
    </dgm:pt>
    <dgm:pt modelId="{4759FA2F-AB30-4A3A-8C1A-5D9E470F3B8D}" type="sibTrans" cxnId="{FB8169AC-0A81-4E0A-B65A-B6BC98939375}">
      <dgm:prSet/>
      <dgm:spPr/>
      <dgm:t>
        <a:bodyPr/>
        <a:lstStyle/>
        <a:p>
          <a:endParaRPr lang="en-US"/>
        </a:p>
      </dgm:t>
    </dgm:pt>
    <dgm:pt modelId="{A856952F-3EC6-4385-8DF8-6151EC9D23B8}">
      <dgm:prSet/>
      <dgm:spPr/>
      <dgm:t>
        <a:bodyPr/>
        <a:lstStyle/>
        <a:p>
          <a:r>
            <a:rPr lang="en-US"/>
            <a:t>2022 = eviction</a:t>
          </a:r>
        </a:p>
      </dgm:t>
    </dgm:pt>
    <dgm:pt modelId="{C228CD23-CEB9-4C07-9939-F2F2DAEA1F7C}" type="parTrans" cxnId="{EC71BA60-F2ED-4FAA-B1C4-176FCE7B16ED}">
      <dgm:prSet/>
      <dgm:spPr/>
      <dgm:t>
        <a:bodyPr/>
        <a:lstStyle/>
        <a:p>
          <a:endParaRPr lang="en-US"/>
        </a:p>
      </dgm:t>
    </dgm:pt>
    <dgm:pt modelId="{E03DEC7B-1522-4107-A04B-47203991A38C}" type="sibTrans" cxnId="{EC71BA60-F2ED-4FAA-B1C4-176FCE7B16ED}">
      <dgm:prSet/>
      <dgm:spPr/>
      <dgm:t>
        <a:bodyPr/>
        <a:lstStyle/>
        <a:p>
          <a:endParaRPr lang="en-US"/>
        </a:p>
      </dgm:t>
    </dgm:pt>
    <dgm:pt modelId="{ACB5CF93-761D-B248-9111-2BF92048CD12}" type="pres">
      <dgm:prSet presAssocID="{4535F6E3-A7E6-4265-8DD4-E166F30179DD}" presName="Name0" presStyleCnt="0">
        <dgm:presLayoutVars>
          <dgm:dir/>
          <dgm:resizeHandles val="exact"/>
        </dgm:presLayoutVars>
      </dgm:prSet>
      <dgm:spPr/>
    </dgm:pt>
    <dgm:pt modelId="{1E87A4B1-E420-584E-8BAD-4152769183BA}" type="pres">
      <dgm:prSet presAssocID="{C13367E3-2D31-4368-A117-251BE987314D}" presName="node" presStyleLbl="node1" presStyleIdx="0" presStyleCnt="6">
        <dgm:presLayoutVars>
          <dgm:bulletEnabled val="1"/>
        </dgm:presLayoutVars>
      </dgm:prSet>
      <dgm:spPr/>
    </dgm:pt>
    <dgm:pt modelId="{686EEDE8-E45B-B64A-BF07-99C9A354EFFA}" type="pres">
      <dgm:prSet presAssocID="{0723D22A-09F8-4EE8-90E5-8BEC32C24D4A}" presName="sibTrans" presStyleLbl="sibTrans1D1" presStyleIdx="0" presStyleCnt="5"/>
      <dgm:spPr/>
    </dgm:pt>
    <dgm:pt modelId="{EED8472D-1783-B64D-99BD-30BFFEE9EAA2}" type="pres">
      <dgm:prSet presAssocID="{0723D22A-09F8-4EE8-90E5-8BEC32C24D4A}" presName="connectorText" presStyleLbl="sibTrans1D1" presStyleIdx="0" presStyleCnt="5"/>
      <dgm:spPr/>
    </dgm:pt>
    <dgm:pt modelId="{7515828D-61FA-D845-9491-D389866D4377}" type="pres">
      <dgm:prSet presAssocID="{14494622-8936-45BE-8889-E97D9C16C3C6}" presName="node" presStyleLbl="node1" presStyleIdx="1" presStyleCnt="6">
        <dgm:presLayoutVars>
          <dgm:bulletEnabled val="1"/>
        </dgm:presLayoutVars>
      </dgm:prSet>
      <dgm:spPr/>
    </dgm:pt>
    <dgm:pt modelId="{607565CA-6376-B348-A821-0EF8BDF36AAB}" type="pres">
      <dgm:prSet presAssocID="{ECD19D42-C080-4258-BD37-EA6BF3054F61}" presName="sibTrans" presStyleLbl="sibTrans1D1" presStyleIdx="1" presStyleCnt="5"/>
      <dgm:spPr/>
    </dgm:pt>
    <dgm:pt modelId="{12373596-F9AF-5E42-9CE9-363EF75912A9}" type="pres">
      <dgm:prSet presAssocID="{ECD19D42-C080-4258-BD37-EA6BF3054F61}" presName="connectorText" presStyleLbl="sibTrans1D1" presStyleIdx="1" presStyleCnt="5"/>
      <dgm:spPr/>
    </dgm:pt>
    <dgm:pt modelId="{3E632222-2AD9-4F45-96A5-23E53F5359A5}" type="pres">
      <dgm:prSet presAssocID="{39055DF2-FF2B-4226-B729-810C9E32C022}" presName="node" presStyleLbl="node1" presStyleIdx="2" presStyleCnt="6">
        <dgm:presLayoutVars>
          <dgm:bulletEnabled val="1"/>
        </dgm:presLayoutVars>
      </dgm:prSet>
      <dgm:spPr/>
    </dgm:pt>
    <dgm:pt modelId="{FB992DDA-5D7F-4146-8AA9-C942B71410A6}" type="pres">
      <dgm:prSet presAssocID="{8F29E7AC-127C-4B2E-84A6-5A910E05A07A}" presName="sibTrans" presStyleLbl="sibTrans1D1" presStyleIdx="2" presStyleCnt="5"/>
      <dgm:spPr/>
    </dgm:pt>
    <dgm:pt modelId="{647735BA-547A-B440-8F20-E934F8DB6852}" type="pres">
      <dgm:prSet presAssocID="{8F29E7AC-127C-4B2E-84A6-5A910E05A07A}" presName="connectorText" presStyleLbl="sibTrans1D1" presStyleIdx="2" presStyleCnt="5"/>
      <dgm:spPr/>
    </dgm:pt>
    <dgm:pt modelId="{D0DB78D3-3162-A046-97FD-9B5E22AD3AFE}" type="pres">
      <dgm:prSet presAssocID="{B722190E-D33C-4D73-B508-94EDE8DE2A9C}" presName="node" presStyleLbl="node1" presStyleIdx="3" presStyleCnt="6">
        <dgm:presLayoutVars>
          <dgm:bulletEnabled val="1"/>
        </dgm:presLayoutVars>
      </dgm:prSet>
      <dgm:spPr/>
    </dgm:pt>
    <dgm:pt modelId="{DF23614A-72C8-334D-9364-4591BE78C012}" type="pres">
      <dgm:prSet presAssocID="{55A2652C-8D97-462A-91A4-B30090D13303}" presName="sibTrans" presStyleLbl="sibTrans1D1" presStyleIdx="3" presStyleCnt="5"/>
      <dgm:spPr/>
    </dgm:pt>
    <dgm:pt modelId="{8C343D2C-51A7-B344-BAA4-D4F8C8B0899D}" type="pres">
      <dgm:prSet presAssocID="{55A2652C-8D97-462A-91A4-B30090D13303}" presName="connectorText" presStyleLbl="sibTrans1D1" presStyleIdx="3" presStyleCnt="5"/>
      <dgm:spPr/>
    </dgm:pt>
    <dgm:pt modelId="{CE70C0AF-81D3-D54B-92A0-0186BCF2910D}" type="pres">
      <dgm:prSet presAssocID="{8C16B98A-E2DB-44A9-B7F8-F1580BBFF87A}" presName="node" presStyleLbl="node1" presStyleIdx="4" presStyleCnt="6">
        <dgm:presLayoutVars>
          <dgm:bulletEnabled val="1"/>
        </dgm:presLayoutVars>
      </dgm:prSet>
      <dgm:spPr/>
    </dgm:pt>
    <dgm:pt modelId="{F7DC072E-F272-5749-A5C8-46915E799F92}" type="pres">
      <dgm:prSet presAssocID="{4759FA2F-AB30-4A3A-8C1A-5D9E470F3B8D}" presName="sibTrans" presStyleLbl="sibTrans1D1" presStyleIdx="4" presStyleCnt="5"/>
      <dgm:spPr/>
    </dgm:pt>
    <dgm:pt modelId="{9FFA8420-8ABA-6243-9CF4-A530C59C83DF}" type="pres">
      <dgm:prSet presAssocID="{4759FA2F-AB30-4A3A-8C1A-5D9E470F3B8D}" presName="connectorText" presStyleLbl="sibTrans1D1" presStyleIdx="4" presStyleCnt="5"/>
      <dgm:spPr/>
    </dgm:pt>
    <dgm:pt modelId="{938E1829-661F-7340-8BC1-6940AFF67547}" type="pres">
      <dgm:prSet presAssocID="{A856952F-3EC6-4385-8DF8-6151EC9D23B8}" presName="node" presStyleLbl="node1" presStyleIdx="5" presStyleCnt="6">
        <dgm:presLayoutVars>
          <dgm:bulletEnabled val="1"/>
        </dgm:presLayoutVars>
      </dgm:prSet>
      <dgm:spPr/>
    </dgm:pt>
  </dgm:ptLst>
  <dgm:cxnLst>
    <dgm:cxn modelId="{C9F0471B-78D2-5042-9A52-151129577352}" type="presOf" srcId="{8C16B98A-E2DB-44A9-B7F8-F1580BBFF87A}" destId="{CE70C0AF-81D3-D54B-92A0-0186BCF2910D}" srcOrd="0" destOrd="0" presId="urn:microsoft.com/office/officeart/2016/7/layout/RepeatingBendingProcessNew"/>
    <dgm:cxn modelId="{1EC15938-C252-0F4D-B201-C9B7E81A5A60}" type="presOf" srcId="{14494622-8936-45BE-8889-E97D9C16C3C6}" destId="{7515828D-61FA-D845-9491-D389866D4377}" srcOrd="0" destOrd="0" presId="urn:microsoft.com/office/officeart/2016/7/layout/RepeatingBendingProcessNew"/>
    <dgm:cxn modelId="{7ED56339-EBEB-FE46-B41D-EF466943F601}" type="presOf" srcId="{B722190E-D33C-4D73-B508-94EDE8DE2A9C}" destId="{D0DB78D3-3162-A046-97FD-9B5E22AD3AFE}" srcOrd="0" destOrd="0" presId="urn:microsoft.com/office/officeart/2016/7/layout/RepeatingBendingProcessNew"/>
    <dgm:cxn modelId="{86D78C39-94B0-8942-828D-A69F3198DA37}" type="presOf" srcId="{55A2652C-8D97-462A-91A4-B30090D13303}" destId="{DF23614A-72C8-334D-9364-4591BE78C012}" srcOrd="0" destOrd="0" presId="urn:microsoft.com/office/officeart/2016/7/layout/RepeatingBendingProcessNew"/>
    <dgm:cxn modelId="{2416763A-FC08-0946-B32F-24D5FE55F6CB}" type="presOf" srcId="{8F29E7AC-127C-4B2E-84A6-5A910E05A07A}" destId="{FB992DDA-5D7F-4146-8AA9-C942B71410A6}" srcOrd="0" destOrd="0" presId="urn:microsoft.com/office/officeart/2016/7/layout/RepeatingBendingProcessNew"/>
    <dgm:cxn modelId="{3F31B050-D208-964E-B061-FD7C02DF9A67}" type="presOf" srcId="{39055DF2-FF2B-4226-B729-810C9E32C022}" destId="{3E632222-2AD9-4F45-96A5-23E53F5359A5}" srcOrd="0" destOrd="0" presId="urn:microsoft.com/office/officeart/2016/7/layout/RepeatingBendingProcessNew"/>
    <dgm:cxn modelId="{0EDE7E53-2D02-C943-9554-ED113BCE54D7}" type="presOf" srcId="{4759FA2F-AB30-4A3A-8C1A-5D9E470F3B8D}" destId="{F7DC072E-F272-5749-A5C8-46915E799F92}" srcOrd="0" destOrd="0" presId="urn:microsoft.com/office/officeart/2016/7/layout/RepeatingBendingProcessNew"/>
    <dgm:cxn modelId="{09F2565B-4E03-44DA-B236-EE42D80A6318}" srcId="{4535F6E3-A7E6-4265-8DD4-E166F30179DD}" destId="{14494622-8936-45BE-8889-E97D9C16C3C6}" srcOrd="1" destOrd="0" parTransId="{513A53F6-4F08-4260-B8F2-3F2AF1E6504D}" sibTransId="{ECD19D42-C080-4258-BD37-EA6BF3054F61}"/>
    <dgm:cxn modelId="{EC71BA60-F2ED-4FAA-B1C4-176FCE7B16ED}" srcId="{4535F6E3-A7E6-4265-8DD4-E166F30179DD}" destId="{A856952F-3EC6-4385-8DF8-6151EC9D23B8}" srcOrd="5" destOrd="0" parTransId="{C228CD23-CEB9-4C07-9939-F2F2DAEA1F7C}" sibTransId="{E03DEC7B-1522-4107-A04B-47203991A38C}"/>
    <dgm:cxn modelId="{46B44661-A4C0-4F15-8D87-542F54F0CA81}" srcId="{4535F6E3-A7E6-4265-8DD4-E166F30179DD}" destId="{C13367E3-2D31-4368-A117-251BE987314D}" srcOrd="0" destOrd="0" parTransId="{1FE7DC57-3777-46A5-94CE-7871CA038E58}" sibTransId="{0723D22A-09F8-4EE8-90E5-8BEC32C24D4A}"/>
    <dgm:cxn modelId="{481C8F73-FB93-438B-BBFF-ACB3D060060C}" srcId="{4535F6E3-A7E6-4265-8DD4-E166F30179DD}" destId="{39055DF2-FF2B-4226-B729-810C9E32C022}" srcOrd="2" destOrd="0" parTransId="{AB34D993-50AF-4F54-AA84-EAAFEB8E054D}" sibTransId="{8F29E7AC-127C-4B2E-84A6-5A910E05A07A}"/>
    <dgm:cxn modelId="{B3561380-DD7C-5846-8F52-8C52FB69AA5A}" type="presOf" srcId="{C13367E3-2D31-4368-A117-251BE987314D}" destId="{1E87A4B1-E420-584E-8BAD-4152769183BA}" srcOrd="0" destOrd="0" presId="urn:microsoft.com/office/officeart/2016/7/layout/RepeatingBendingProcessNew"/>
    <dgm:cxn modelId="{5ACEAD9C-9EDA-954D-9BB5-C38C52499B6B}" type="presOf" srcId="{8F29E7AC-127C-4B2E-84A6-5A910E05A07A}" destId="{647735BA-547A-B440-8F20-E934F8DB6852}" srcOrd="1" destOrd="0" presId="urn:microsoft.com/office/officeart/2016/7/layout/RepeatingBendingProcessNew"/>
    <dgm:cxn modelId="{EDF043A1-37D9-6643-A3D7-BF179EDBC465}" type="presOf" srcId="{ECD19D42-C080-4258-BD37-EA6BF3054F61}" destId="{607565CA-6376-B348-A821-0EF8BDF36AAB}" srcOrd="0" destOrd="0" presId="urn:microsoft.com/office/officeart/2016/7/layout/RepeatingBendingProcessNew"/>
    <dgm:cxn modelId="{CB3FA0AB-8BB9-A049-AFC1-01AEDC1147AD}" type="presOf" srcId="{A856952F-3EC6-4385-8DF8-6151EC9D23B8}" destId="{938E1829-661F-7340-8BC1-6940AFF67547}" srcOrd="0" destOrd="0" presId="urn:microsoft.com/office/officeart/2016/7/layout/RepeatingBendingProcessNew"/>
    <dgm:cxn modelId="{FB8169AC-0A81-4E0A-B65A-B6BC98939375}" srcId="{4535F6E3-A7E6-4265-8DD4-E166F30179DD}" destId="{8C16B98A-E2DB-44A9-B7F8-F1580BBFF87A}" srcOrd="4" destOrd="0" parTransId="{3CC6A702-64D4-4DF6-B3CE-A4D0985422CC}" sibTransId="{4759FA2F-AB30-4A3A-8C1A-5D9E470F3B8D}"/>
    <dgm:cxn modelId="{FBCA7FB0-1C87-DF44-A134-CFE49290D669}" type="presOf" srcId="{4759FA2F-AB30-4A3A-8C1A-5D9E470F3B8D}" destId="{9FFA8420-8ABA-6243-9CF4-A530C59C83DF}" srcOrd="1" destOrd="0" presId="urn:microsoft.com/office/officeart/2016/7/layout/RepeatingBendingProcessNew"/>
    <dgm:cxn modelId="{367F67BB-4683-B747-ADD1-233CA774625C}" type="presOf" srcId="{55A2652C-8D97-462A-91A4-B30090D13303}" destId="{8C343D2C-51A7-B344-BAA4-D4F8C8B0899D}" srcOrd="1" destOrd="0" presId="urn:microsoft.com/office/officeart/2016/7/layout/RepeatingBendingProcessNew"/>
    <dgm:cxn modelId="{8399F2CE-CA06-A441-B0B7-AABF92A54D3B}" type="presOf" srcId="{0723D22A-09F8-4EE8-90E5-8BEC32C24D4A}" destId="{EED8472D-1783-B64D-99BD-30BFFEE9EAA2}" srcOrd="1" destOrd="0" presId="urn:microsoft.com/office/officeart/2016/7/layout/RepeatingBendingProcessNew"/>
    <dgm:cxn modelId="{8CE174D0-2742-174A-9757-ADC022B2E2D6}" type="presOf" srcId="{ECD19D42-C080-4258-BD37-EA6BF3054F61}" destId="{12373596-F9AF-5E42-9CE9-363EF75912A9}" srcOrd="1" destOrd="0" presId="urn:microsoft.com/office/officeart/2016/7/layout/RepeatingBendingProcessNew"/>
    <dgm:cxn modelId="{1EFA77E2-86BC-4D45-9641-699C7AD2D420}" type="presOf" srcId="{0723D22A-09F8-4EE8-90E5-8BEC32C24D4A}" destId="{686EEDE8-E45B-B64A-BF07-99C9A354EFFA}" srcOrd="0" destOrd="0" presId="urn:microsoft.com/office/officeart/2016/7/layout/RepeatingBendingProcessNew"/>
    <dgm:cxn modelId="{31C0E3E5-3F98-46E2-9B34-8838B1A0D2F4}" srcId="{4535F6E3-A7E6-4265-8DD4-E166F30179DD}" destId="{B722190E-D33C-4D73-B508-94EDE8DE2A9C}" srcOrd="3" destOrd="0" parTransId="{43B25F94-A69F-4091-A75C-A12C8FC39D62}" sibTransId="{55A2652C-8D97-462A-91A4-B30090D13303}"/>
    <dgm:cxn modelId="{260B91FE-B9F2-E843-B916-FD093AA89344}" type="presOf" srcId="{4535F6E3-A7E6-4265-8DD4-E166F30179DD}" destId="{ACB5CF93-761D-B248-9111-2BF92048CD12}" srcOrd="0" destOrd="0" presId="urn:microsoft.com/office/officeart/2016/7/layout/RepeatingBendingProcessNew"/>
    <dgm:cxn modelId="{990E4368-87C0-984D-A653-79649D3CD982}" type="presParOf" srcId="{ACB5CF93-761D-B248-9111-2BF92048CD12}" destId="{1E87A4B1-E420-584E-8BAD-4152769183BA}" srcOrd="0" destOrd="0" presId="urn:microsoft.com/office/officeart/2016/7/layout/RepeatingBendingProcessNew"/>
    <dgm:cxn modelId="{288C0AC5-EE0D-0741-98F9-F80C04473B15}" type="presParOf" srcId="{ACB5CF93-761D-B248-9111-2BF92048CD12}" destId="{686EEDE8-E45B-B64A-BF07-99C9A354EFFA}" srcOrd="1" destOrd="0" presId="urn:microsoft.com/office/officeart/2016/7/layout/RepeatingBendingProcessNew"/>
    <dgm:cxn modelId="{ED2363FB-590C-9E49-8E26-602F4BF1889D}" type="presParOf" srcId="{686EEDE8-E45B-B64A-BF07-99C9A354EFFA}" destId="{EED8472D-1783-B64D-99BD-30BFFEE9EAA2}" srcOrd="0" destOrd="0" presId="urn:microsoft.com/office/officeart/2016/7/layout/RepeatingBendingProcessNew"/>
    <dgm:cxn modelId="{26773596-4440-0F48-ADAB-09C28443AC2A}" type="presParOf" srcId="{ACB5CF93-761D-B248-9111-2BF92048CD12}" destId="{7515828D-61FA-D845-9491-D389866D4377}" srcOrd="2" destOrd="0" presId="urn:microsoft.com/office/officeart/2016/7/layout/RepeatingBendingProcessNew"/>
    <dgm:cxn modelId="{03F8C15E-525E-BB42-B48E-7AC88439AEDD}" type="presParOf" srcId="{ACB5CF93-761D-B248-9111-2BF92048CD12}" destId="{607565CA-6376-B348-A821-0EF8BDF36AAB}" srcOrd="3" destOrd="0" presId="urn:microsoft.com/office/officeart/2016/7/layout/RepeatingBendingProcessNew"/>
    <dgm:cxn modelId="{087DD40D-2F66-064A-97D0-C3E2A59A7005}" type="presParOf" srcId="{607565CA-6376-B348-A821-0EF8BDF36AAB}" destId="{12373596-F9AF-5E42-9CE9-363EF75912A9}" srcOrd="0" destOrd="0" presId="urn:microsoft.com/office/officeart/2016/7/layout/RepeatingBendingProcessNew"/>
    <dgm:cxn modelId="{21DA35C9-CF09-DA4E-8166-F2F64CAC0259}" type="presParOf" srcId="{ACB5CF93-761D-B248-9111-2BF92048CD12}" destId="{3E632222-2AD9-4F45-96A5-23E53F5359A5}" srcOrd="4" destOrd="0" presId="urn:microsoft.com/office/officeart/2016/7/layout/RepeatingBendingProcessNew"/>
    <dgm:cxn modelId="{1EE03288-36FE-3B45-A9C0-7585C7C0C68C}" type="presParOf" srcId="{ACB5CF93-761D-B248-9111-2BF92048CD12}" destId="{FB992DDA-5D7F-4146-8AA9-C942B71410A6}" srcOrd="5" destOrd="0" presId="urn:microsoft.com/office/officeart/2016/7/layout/RepeatingBendingProcessNew"/>
    <dgm:cxn modelId="{14B70282-A3EA-EA41-B9D0-0BA1F43336C6}" type="presParOf" srcId="{FB992DDA-5D7F-4146-8AA9-C942B71410A6}" destId="{647735BA-547A-B440-8F20-E934F8DB6852}" srcOrd="0" destOrd="0" presId="urn:microsoft.com/office/officeart/2016/7/layout/RepeatingBendingProcessNew"/>
    <dgm:cxn modelId="{3A93DD1E-E65C-CC48-BDC9-E4A08790D67B}" type="presParOf" srcId="{ACB5CF93-761D-B248-9111-2BF92048CD12}" destId="{D0DB78D3-3162-A046-97FD-9B5E22AD3AFE}" srcOrd="6" destOrd="0" presId="urn:microsoft.com/office/officeart/2016/7/layout/RepeatingBendingProcessNew"/>
    <dgm:cxn modelId="{86384A55-CE0E-554E-9462-D139E100DE83}" type="presParOf" srcId="{ACB5CF93-761D-B248-9111-2BF92048CD12}" destId="{DF23614A-72C8-334D-9364-4591BE78C012}" srcOrd="7" destOrd="0" presId="urn:microsoft.com/office/officeart/2016/7/layout/RepeatingBendingProcessNew"/>
    <dgm:cxn modelId="{F9AF9F5B-AEF1-114F-9232-3C9D0D43D6F2}" type="presParOf" srcId="{DF23614A-72C8-334D-9364-4591BE78C012}" destId="{8C343D2C-51A7-B344-BAA4-D4F8C8B0899D}" srcOrd="0" destOrd="0" presId="urn:microsoft.com/office/officeart/2016/7/layout/RepeatingBendingProcessNew"/>
    <dgm:cxn modelId="{723431A4-8A94-794C-9B6F-D788E322F973}" type="presParOf" srcId="{ACB5CF93-761D-B248-9111-2BF92048CD12}" destId="{CE70C0AF-81D3-D54B-92A0-0186BCF2910D}" srcOrd="8" destOrd="0" presId="urn:microsoft.com/office/officeart/2016/7/layout/RepeatingBendingProcessNew"/>
    <dgm:cxn modelId="{2DE33AC7-BDF7-1444-A104-0392D29B5BE1}" type="presParOf" srcId="{ACB5CF93-761D-B248-9111-2BF92048CD12}" destId="{F7DC072E-F272-5749-A5C8-46915E799F92}" srcOrd="9" destOrd="0" presId="urn:microsoft.com/office/officeart/2016/7/layout/RepeatingBendingProcessNew"/>
    <dgm:cxn modelId="{FB6B92BB-48B7-9D4C-ACC3-1B96C0294B84}" type="presParOf" srcId="{F7DC072E-F272-5749-A5C8-46915E799F92}" destId="{9FFA8420-8ABA-6243-9CF4-A530C59C83DF}" srcOrd="0" destOrd="0" presId="urn:microsoft.com/office/officeart/2016/7/layout/RepeatingBendingProcessNew"/>
    <dgm:cxn modelId="{F19F78AD-9D6A-FB44-BA00-98BEAC5C0F62}" type="presParOf" srcId="{ACB5CF93-761D-B248-9111-2BF92048CD12}" destId="{938E1829-661F-7340-8BC1-6940AFF67547}" srcOrd="10"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D60966-E008-4EBA-8F25-6B70888B0D0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BCC0B66-8C2C-4579-A827-14BB962CA25E}">
      <dgm:prSet/>
      <dgm:spPr/>
      <dgm:t>
        <a:bodyPr/>
        <a:lstStyle/>
        <a:p>
          <a:r>
            <a:rPr lang="en-US" dirty="0"/>
            <a:t>the category classified as OTHERS was the one who filed the maximum no. of total complaints over the period 2020-2022 which accounts for 45.21% of total no. of complaints filed. </a:t>
          </a:r>
        </a:p>
      </dgm:t>
    </dgm:pt>
    <dgm:pt modelId="{9D346A58-E53E-4B94-8B0A-037A0C2D8EBF}" type="parTrans" cxnId="{C02EEF9E-5A85-428A-9F4C-BEC91CD589D5}">
      <dgm:prSet/>
      <dgm:spPr/>
      <dgm:t>
        <a:bodyPr/>
        <a:lstStyle/>
        <a:p>
          <a:endParaRPr lang="en-US"/>
        </a:p>
      </dgm:t>
    </dgm:pt>
    <dgm:pt modelId="{3F1410D5-C891-4FFE-8308-F58E2F3106F0}" type="sibTrans" cxnId="{C02EEF9E-5A85-428A-9F4C-BEC91CD589D5}">
      <dgm:prSet/>
      <dgm:spPr/>
      <dgm:t>
        <a:bodyPr/>
        <a:lstStyle/>
        <a:p>
          <a:endParaRPr lang="en-US"/>
        </a:p>
      </dgm:t>
    </dgm:pt>
    <dgm:pt modelId="{7622D3E9-0C67-47F5-AB15-A3D825787232}">
      <dgm:prSet/>
      <dgm:spPr/>
      <dgm:t>
        <a:bodyPr/>
        <a:lstStyle/>
        <a:p>
          <a:r>
            <a:rPr lang="en-US"/>
            <a:t>There were major fluctuations in the no. of complaints filed by different businesses. However, the Highest no. of complaint recorded was in April 2020 by residents. </a:t>
          </a:r>
        </a:p>
      </dgm:t>
    </dgm:pt>
    <dgm:pt modelId="{07A059EC-83EE-40A8-8FBB-D1DD1D1225F0}" type="parTrans" cxnId="{1813A972-A029-4AC6-BD7E-F10C0CFB3A55}">
      <dgm:prSet/>
      <dgm:spPr/>
      <dgm:t>
        <a:bodyPr/>
        <a:lstStyle/>
        <a:p>
          <a:endParaRPr lang="en-US"/>
        </a:p>
      </dgm:t>
    </dgm:pt>
    <dgm:pt modelId="{FD283457-68D7-40A5-BCA2-7B7AA9AEEEEC}" type="sibTrans" cxnId="{1813A972-A029-4AC6-BD7E-F10C0CFB3A55}">
      <dgm:prSet/>
      <dgm:spPr/>
      <dgm:t>
        <a:bodyPr/>
        <a:lstStyle/>
        <a:p>
          <a:endParaRPr lang="en-US"/>
        </a:p>
      </dgm:t>
    </dgm:pt>
    <dgm:pt modelId="{FD499B36-BDC9-48CE-8D46-3C30FB9D0963}" type="pres">
      <dgm:prSet presAssocID="{43D60966-E008-4EBA-8F25-6B70888B0D01}" presName="root" presStyleCnt="0">
        <dgm:presLayoutVars>
          <dgm:dir/>
          <dgm:resizeHandles val="exact"/>
        </dgm:presLayoutVars>
      </dgm:prSet>
      <dgm:spPr/>
    </dgm:pt>
    <dgm:pt modelId="{435267DD-060F-484B-905F-F776F27F05CF}" type="pres">
      <dgm:prSet presAssocID="{6BCC0B66-8C2C-4579-A827-14BB962CA25E}" presName="compNode" presStyleCnt="0"/>
      <dgm:spPr/>
    </dgm:pt>
    <dgm:pt modelId="{D60CC81A-F07D-4484-90E1-C86E8263B7DD}" type="pres">
      <dgm:prSet presAssocID="{6BCC0B66-8C2C-4579-A827-14BB962CA25E}" presName="bgRect" presStyleLbl="bgShp" presStyleIdx="0" presStyleCnt="2"/>
      <dgm:spPr/>
    </dgm:pt>
    <dgm:pt modelId="{19E94CC5-632A-4D7D-A593-81F0482D18CA}" type="pres">
      <dgm:prSet presAssocID="{6BCC0B66-8C2C-4579-A827-14BB962CA25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806C0884-A1FD-4B80-8F0E-928FC209244D}" type="pres">
      <dgm:prSet presAssocID="{6BCC0B66-8C2C-4579-A827-14BB962CA25E}" presName="spaceRect" presStyleCnt="0"/>
      <dgm:spPr/>
    </dgm:pt>
    <dgm:pt modelId="{1F01372D-C92E-4015-964B-BD5A8F5985BD}" type="pres">
      <dgm:prSet presAssocID="{6BCC0B66-8C2C-4579-A827-14BB962CA25E}" presName="parTx" presStyleLbl="revTx" presStyleIdx="0" presStyleCnt="2">
        <dgm:presLayoutVars>
          <dgm:chMax val="0"/>
          <dgm:chPref val="0"/>
        </dgm:presLayoutVars>
      </dgm:prSet>
      <dgm:spPr/>
    </dgm:pt>
    <dgm:pt modelId="{EB1FB550-B44E-436B-82EE-7E329617677A}" type="pres">
      <dgm:prSet presAssocID="{3F1410D5-C891-4FFE-8308-F58E2F3106F0}" presName="sibTrans" presStyleCnt="0"/>
      <dgm:spPr/>
    </dgm:pt>
    <dgm:pt modelId="{F67ADF3B-3D40-4472-9CE7-F775B0F01931}" type="pres">
      <dgm:prSet presAssocID="{7622D3E9-0C67-47F5-AB15-A3D825787232}" presName="compNode" presStyleCnt="0"/>
      <dgm:spPr/>
    </dgm:pt>
    <dgm:pt modelId="{68B1CAA2-5FD3-4346-B685-A641F7126207}" type="pres">
      <dgm:prSet presAssocID="{7622D3E9-0C67-47F5-AB15-A3D825787232}" presName="bgRect" presStyleLbl="bgShp" presStyleIdx="1" presStyleCnt="2"/>
      <dgm:spPr/>
    </dgm:pt>
    <dgm:pt modelId="{4EB1A048-F127-4FC9-9889-34A3CD3A6BD1}" type="pres">
      <dgm:prSet presAssocID="{7622D3E9-0C67-47F5-AB15-A3D82578723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4A2F80E7-0B2D-48C2-BC5A-CA5A92F5E6F0}" type="pres">
      <dgm:prSet presAssocID="{7622D3E9-0C67-47F5-AB15-A3D825787232}" presName="spaceRect" presStyleCnt="0"/>
      <dgm:spPr/>
    </dgm:pt>
    <dgm:pt modelId="{D176D34E-EEB9-46E9-9CD1-CD41D770B96D}" type="pres">
      <dgm:prSet presAssocID="{7622D3E9-0C67-47F5-AB15-A3D825787232}" presName="parTx" presStyleLbl="revTx" presStyleIdx="1" presStyleCnt="2">
        <dgm:presLayoutVars>
          <dgm:chMax val="0"/>
          <dgm:chPref val="0"/>
        </dgm:presLayoutVars>
      </dgm:prSet>
      <dgm:spPr/>
    </dgm:pt>
  </dgm:ptLst>
  <dgm:cxnLst>
    <dgm:cxn modelId="{1813A972-A029-4AC6-BD7E-F10C0CFB3A55}" srcId="{43D60966-E008-4EBA-8F25-6B70888B0D01}" destId="{7622D3E9-0C67-47F5-AB15-A3D825787232}" srcOrd="1" destOrd="0" parTransId="{07A059EC-83EE-40A8-8FBB-D1DD1D1225F0}" sibTransId="{FD283457-68D7-40A5-BCA2-7B7AA9AEEEEC}"/>
    <dgm:cxn modelId="{6E3FCF74-0EE4-4B95-847B-1D8268A97AE7}" type="presOf" srcId="{6BCC0B66-8C2C-4579-A827-14BB962CA25E}" destId="{1F01372D-C92E-4015-964B-BD5A8F5985BD}" srcOrd="0" destOrd="0" presId="urn:microsoft.com/office/officeart/2018/2/layout/IconVerticalSolidList"/>
    <dgm:cxn modelId="{C02EEF9E-5A85-428A-9F4C-BEC91CD589D5}" srcId="{43D60966-E008-4EBA-8F25-6B70888B0D01}" destId="{6BCC0B66-8C2C-4579-A827-14BB962CA25E}" srcOrd="0" destOrd="0" parTransId="{9D346A58-E53E-4B94-8B0A-037A0C2D8EBF}" sibTransId="{3F1410D5-C891-4FFE-8308-F58E2F3106F0}"/>
    <dgm:cxn modelId="{4D7498C3-7F80-46F6-98AC-C7E1EC5CDFAB}" type="presOf" srcId="{7622D3E9-0C67-47F5-AB15-A3D825787232}" destId="{D176D34E-EEB9-46E9-9CD1-CD41D770B96D}" srcOrd="0" destOrd="0" presId="urn:microsoft.com/office/officeart/2018/2/layout/IconVerticalSolidList"/>
    <dgm:cxn modelId="{E11D64F1-358F-4325-AA8A-D3910857D0F9}" type="presOf" srcId="{43D60966-E008-4EBA-8F25-6B70888B0D01}" destId="{FD499B36-BDC9-48CE-8D46-3C30FB9D0963}" srcOrd="0" destOrd="0" presId="urn:microsoft.com/office/officeart/2018/2/layout/IconVerticalSolidList"/>
    <dgm:cxn modelId="{3A409FF8-02E3-46E4-9A8A-DDF3F8631040}" type="presParOf" srcId="{FD499B36-BDC9-48CE-8D46-3C30FB9D0963}" destId="{435267DD-060F-484B-905F-F776F27F05CF}" srcOrd="0" destOrd="0" presId="urn:microsoft.com/office/officeart/2018/2/layout/IconVerticalSolidList"/>
    <dgm:cxn modelId="{75774D80-DF69-4BCE-933D-3F7589D63370}" type="presParOf" srcId="{435267DD-060F-484B-905F-F776F27F05CF}" destId="{D60CC81A-F07D-4484-90E1-C86E8263B7DD}" srcOrd="0" destOrd="0" presId="urn:microsoft.com/office/officeart/2018/2/layout/IconVerticalSolidList"/>
    <dgm:cxn modelId="{43F9D017-9DC0-4AC9-828D-020B002ABAA5}" type="presParOf" srcId="{435267DD-060F-484B-905F-F776F27F05CF}" destId="{19E94CC5-632A-4D7D-A593-81F0482D18CA}" srcOrd="1" destOrd="0" presId="urn:microsoft.com/office/officeart/2018/2/layout/IconVerticalSolidList"/>
    <dgm:cxn modelId="{E1FEE1E2-0EC4-4FD6-94EF-C2FEE80C7B25}" type="presParOf" srcId="{435267DD-060F-484B-905F-F776F27F05CF}" destId="{806C0884-A1FD-4B80-8F0E-928FC209244D}" srcOrd="2" destOrd="0" presId="urn:microsoft.com/office/officeart/2018/2/layout/IconVerticalSolidList"/>
    <dgm:cxn modelId="{3996FBB4-06A2-46F4-99F6-901AF97531B2}" type="presParOf" srcId="{435267DD-060F-484B-905F-F776F27F05CF}" destId="{1F01372D-C92E-4015-964B-BD5A8F5985BD}" srcOrd="3" destOrd="0" presId="urn:microsoft.com/office/officeart/2018/2/layout/IconVerticalSolidList"/>
    <dgm:cxn modelId="{779804EB-D1BE-42EE-AE9B-56DCAEE7D11D}" type="presParOf" srcId="{FD499B36-BDC9-48CE-8D46-3C30FB9D0963}" destId="{EB1FB550-B44E-436B-82EE-7E329617677A}" srcOrd="1" destOrd="0" presId="urn:microsoft.com/office/officeart/2018/2/layout/IconVerticalSolidList"/>
    <dgm:cxn modelId="{7ACB9D79-D14C-4CFF-A9B9-A45E48AE3D57}" type="presParOf" srcId="{FD499B36-BDC9-48CE-8D46-3C30FB9D0963}" destId="{F67ADF3B-3D40-4472-9CE7-F775B0F01931}" srcOrd="2" destOrd="0" presId="urn:microsoft.com/office/officeart/2018/2/layout/IconVerticalSolidList"/>
    <dgm:cxn modelId="{73BDF5D7-89C7-430A-AF7B-C35826D9010A}" type="presParOf" srcId="{F67ADF3B-3D40-4472-9CE7-F775B0F01931}" destId="{68B1CAA2-5FD3-4346-B685-A641F7126207}" srcOrd="0" destOrd="0" presId="urn:microsoft.com/office/officeart/2018/2/layout/IconVerticalSolidList"/>
    <dgm:cxn modelId="{F7F1F210-66E9-4AC2-AB29-9EE7FD432E2C}" type="presParOf" srcId="{F67ADF3B-3D40-4472-9CE7-F775B0F01931}" destId="{4EB1A048-F127-4FC9-9889-34A3CD3A6BD1}" srcOrd="1" destOrd="0" presId="urn:microsoft.com/office/officeart/2018/2/layout/IconVerticalSolidList"/>
    <dgm:cxn modelId="{BD51239B-6291-4FAE-BEB2-815D8C04869F}" type="presParOf" srcId="{F67ADF3B-3D40-4472-9CE7-F775B0F01931}" destId="{4A2F80E7-0B2D-48C2-BC5A-CA5A92F5E6F0}" srcOrd="2" destOrd="0" presId="urn:microsoft.com/office/officeart/2018/2/layout/IconVerticalSolidList"/>
    <dgm:cxn modelId="{C41679DB-D162-4D9D-A162-F181D7D67948}" type="presParOf" srcId="{F67ADF3B-3D40-4472-9CE7-F775B0F01931}" destId="{D176D34E-EEB9-46E9-9CD1-CD41D770B96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0725B6-726D-4851-B0C9-859D73E44303}" type="doc">
      <dgm:prSet loTypeId="urn:microsoft.com/office/officeart/2005/8/layout/hierarchy1" loCatId="hierarchy" qsTypeId="urn:microsoft.com/office/officeart/2005/8/quickstyle/simple1" qsCatId="simple" csTypeId="urn:microsoft.com/office/officeart/2005/8/colors/accent5_2" csCatId="accent5" phldr="1"/>
      <dgm:spPr/>
      <dgm:t>
        <a:bodyPr/>
        <a:lstStyle/>
        <a:p>
          <a:endParaRPr lang="en-US"/>
        </a:p>
      </dgm:t>
    </dgm:pt>
    <dgm:pt modelId="{0B6E6342-D3EF-43A5-B86B-D2D4C73AC24C}">
      <dgm:prSet/>
      <dgm:spPr/>
      <dgm:t>
        <a:bodyPr/>
        <a:lstStyle/>
        <a:p>
          <a:r>
            <a:rPr lang="en-US"/>
            <a:t>No consistent relation between the number of social distancing complaints and the number of covid instances. Thus, our hypothesis 04 failed  </a:t>
          </a:r>
        </a:p>
      </dgm:t>
    </dgm:pt>
    <dgm:pt modelId="{FCC6E9B0-FFD6-479E-9643-54E4A801CD12}" type="parTrans" cxnId="{8C0D7233-73C2-40DE-8E9B-0C25E6001D6E}">
      <dgm:prSet/>
      <dgm:spPr/>
      <dgm:t>
        <a:bodyPr/>
        <a:lstStyle/>
        <a:p>
          <a:endParaRPr lang="en-US"/>
        </a:p>
      </dgm:t>
    </dgm:pt>
    <dgm:pt modelId="{6C2B4967-B06B-4730-9AF6-C872F061245E}" type="sibTrans" cxnId="{8C0D7233-73C2-40DE-8E9B-0C25E6001D6E}">
      <dgm:prSet/>
      <dgm:spPr/>
      <dgm:t>
        <a:bodyPr/>
        <a:lstStyle/>
        <a:p>
          <a:endParaRPr lang="en-US"/>
        </a:p>
      </dgm:t>
    </dgm:pt>
    <dgm:pt modelId="{A5DC5920-92A7-934D-BF5F-9F0DD663E4F1}">
      <dgm:prSet/>
      <dgm:spPr/>
      <dgm:t>
        <a:bodyPr/>
        <a:lstStyle/>
        <a:p>
          <a:r>
            <a:rPr lang="en-US" dirty="0"/>
            <a:t>Number of social distancing instances increased from March to April 2020, the overall number of cases fluctuated for total Covid Cases. However, as we approach May 2020, we can vividly observe the negative relationship between the two. </a:t>
          </a:r>
        </a:p>
      </dgm:t>
    </dgm:pt>
    <dgm:pt modelId="{44C6A1C0-B87C-CA42-8B1B-BB4E3D958064}" type="parTrans" cxnId="{AC34F0B5-5968-A745-9149-82F7F729E90D}">
      <dgm:prSet/>
      <dgm:spPr/>
      <dgm:t>
        <a:bodyPr/>
        <a:lstStyle/>
        <a:p>
          <a:endParaRPr lang="en-US"/>
        </a:p>
      </dgm:t>
    </dgm:pt>
    <dgm:pt modelId="{49FC2955-3BD5-FB4D-B348-82432CB6CDB6}" type="sibTrans" cxnId="{AC34F0B5-5968-A745-9149-82F7F729E90D}">
      <dgm:prSet/>
      <dgm:spPr/>
      <dgm:t>
        <a:bodyPr/>
        <a:lstStyle/>
        <a:p>
          <a:endParaRPr lang="en-US"/>
        </a:p>
      </dgm:t>
    </dgm:pt>
    <dgm:pt modelId="{E62AEDBD-BD60-3042-9B8B-9BBD4DA8FC03}" type="pres">
      <dgm:prSet presAssocID="{A80725B6-726D-4851-B0C9-859D73E44303}" presName="hierChild1" presStyleCnt="0">
        <dgm:presLayoutVars>
          <dgm:chPref val="1"/>
          <dgm:dir/>
          <dgm:animOne val="branch"/>
          <dgm:animLvl val="lvl"/>
          <dgm:resizeHandles/>
        </dgm:presLayoutVars>
      </dgm:prSet>
      <dgm:spPr/>
    </dgm:pt>
    <dgm:pt modelId="{82E5FB07-C20E-4F41-B558-3A4F93927771}" type="pres">
      <dgm:prSet presAssocID="{0B6E6342-D3EF-43A5-B86B-D2D4C73AC24C}" presName="hierRoot1" presStyleCnt="0"/>
      <dgm:spPr/>
    </dgm:pt>
    <dgm:pt modelId="{B47C720A-49C3-1D48-844B-8D64700F98AA}" type="pres">
      <dgm:prSet presAssocID="{0B6E6342-D3EF-43A5-B86B-D2D4C73AC24C}" presName="composite" presStyleCnt="0"/>
      <dgm:spPr/>
    </dgm:pt>
    <dgm:pt modelId="{E7EA3C8E-B6F0-9248-ABC4-401C13022714}" type="pres">
      <dgm:prSet presAssocID="{0B6E6342-D3EF-43A5-B86B-D2D4C73AC24C}" presName="background" presStyleLbl="node0" presStyleIdx="0" presStyleCnt="2"/>
      <dgm:spPr/>
    </dgm:pt>
    <dgm:pt modelId="{53B527B4-86DD-3E40-A279-63E240908FE1}" type="pres">
      <dgm:prSet presAssocID="{0B6E6342-D3EF-43A5-B86B-D2D4C73AC24C}" presName="text" presStyleLbl="fgAcc0" presStyleIdx="0" presStyleCnt="2">
        <dgm:presLayoutVars>
          <dgm:chPref val="3"/>
        </dgm:presLayoutVars>
      </dgm:prSet>
      <dgm:spPr/>
    </dgm:pt>
    <dgm:pt modelId="{C5BD2ED5-5842-604E-8DF5-B910903D8835}" type="pres">
      <dgm:prSet presAssocID="{0B6E6342-D3EF-43A5-B86B-D2D4C73AC24C}" presName="hierChild2" presStyleCnt="0"/>
      <dgm:spPr/>
    </dgm:pt>
    <dgm:pt modelId="{948E93B6-E283-A746-9AD4-E984EB8C5D9B}" type="pres">
      <dgm:prSet presAssocID="{A5DC5920-92A7-934D-BF5F-9F0DD663E4F1}" presName="hierRoot1" presStyleCnt="0"/>
      <dgm:spPr/>
    </dgm:pt>
    <dgm:pt modelId="{89A614E7-0EFF-A848-94A5-76D2E42F600F}" type="pres">
      <dgm:prSet presAssocID="{A5DC5920-92A7-934D-BF5F-9F0DD663E4F1}" presName="composite" presStyleCnt="0"/>
      <dgm:spPr/>
    </dgm:pt>
    <dgm:pt modelId="{EC355C3B-AE81-EF4F-8678-BE1C5616FA32}" type="pres">
      <dgm:prSet presAssocID="{A5DC5920-92A7-934D-BF5F-9F0DD663E4F1}" presName="background" presStyleLbl="node0" presStyleIdx="1" presStyleCnt="2"/>
      <dgm:spPr/>
    </dgm:pt>
    <dgm:pt modelId="{C34A620F-C125-8F46-B816-7F28F31C2BF0}" type="pres">
      <dgm:prSet presAssocID="{A5DC5920-92A7-934D-BF5F-9F0DD663E4F1}" presName="text" presStyleLbl="fgAcc0" presStyleIdx="1" presStyleCnt="2">
        <dgm:presLayoutVars>
          <dgm:chPref val="3"/>
        </dgm:presLayoutVars>
      </dgm:prSet>
      <dgm:spPr/>
    </dgm:pt>
    <dgm:pt modelId="{D3699B63-C60E-7446-B560-37636D8AC706}" type="pres">
      <dgm:prSet presAssocID="{A5DC5920-92A7-934D-BF5F-9F0DD663E4F1}" presName="hierChild2" presStyleCnt="0"/>
      <dgm:spPr/>
    </dgm:pt>
  </dgm:ptLst>
  <dgm:cxnLst>
    <dgm:cxn modelId="{8C0D7233-73C2-40DE-8E9B-0C25E6001D6E}" srcId="{A80725B6-726D-4851-B0C9-859D73E44303}" destId="{0B6E6342-D3EF-43A5-B86B-D2D4C73AC24C}" srcOrd="0" destOrd="0" parTransId="{FCC6E9B0-FFD6-479E-9643-54E4A801CD12}" sibTransId="{6C2B4967-B06B-4730-9AF6-C872F061245E}"/>
    <dgm:cxn modelId="{2DFCE168-B04C-1447-9BA8-3CAA84C96DF4}" type="presOf" srcId="{A5DC5920-92A7-934D-BF5F-9F0DD663E4F1}" destId="{C34A620F-C125-8F46-B816-7F28F31C2BF0}" srcOrd="0" destOrd="0" presId="urn:microsoft.com/office/officeart/2005/8/layout/hierarchy1"/>
    <dgm:cxn modelId="{37EE566F-3A63-3147-9D03-E734E6837FC7}" type="presOf" srcId="{A80725B6-726D-4851-B0C9-859D73E44303}" destId="{E62AEDBD-BD60-3042-9B8B-9BBD4DA8FC03}" srcOrd="0" destOrd="0" presId="urn:microsoft.com/office/officeart/2005/8/layout/hierarchy1"/>
    <dgm:cxn modelId="{AC34F0B5-5968-A745-9149-82F7F729E90D}" srcId="{A80725B6-726D-4851-B0C9-859D73E44303}" destId="{A5DC5920-92A7-934D-BF5F-9F0DD663E4F1}" srcOrd="1" destOrd="0" parTransId="{44C6A1C0-B87C-CA42-8B1B-BB4E3D958064}" sibTransId="{49FC2955-3BD5-FB4D-B348-82432CB6CDB6}"/>
    <dgm:cxn modelId="{29194ABF-B2E5-864E-9997-F24F7811842E}" type="presOf" srcId="{0B6E6342-D3EF-43A5-B86B-D2D4C73AC24C}" destId="{53B527B4-86DD-3E40-A279-63E240908FE1}" srcOrd="0" destOrd="0" presId="urn:microsoft.com/office/officeart/2005/8/layout/hierarchy1"/>
    <dgm:cxn modelId="{94D0EECE-E5B1-0E44-91DD-AD64F3CF0494}" type="presParOf" srcId="{E62AEDBD-BD60-3042-9B8B-9BBD4DA8FC03}" destId="{82E5FB07-C20E-4F41-B558-3A4F93927771}" srcOrd="0" destOrd="0" presId="urn:microsoft.com/office/officeart/2005/8/layout/hierarchy1"/>
    <dgm:cxn modelId="{E35C32FE-EBD4-1544-AFD4-AECAC7EAF3C3}" type="presParOf" srcId="{82E5FB07-C20E-4F41-B558-3A4F93927771}" destId="{B47C720A-49C3-1D48-844B-8D64700F98AA}" srcOrd="0" destOrd="0" presId="urn:microsoft.com/office/officeart/2005/8/layout/hierarchy1"/>
    <dgm:cxn modelId="{987B8536-2E97-AA44-9B74-9081183BDF27}" type="presParOf" srcId="{B47C720A-49C3-1D48-844B-8D64700F98AA}" destId="{E7EA3C8E-B6F0-9248-ABC4-401C13022714}" srcOrd="0" destOrd="0" presId="urn:microsoft.com/office/officeart/2005/8/layout/hierarchy1"/>
    <dgm:cxn modelId="{57D6CA7C-D255-6249-B94F-40E9780F3809}" type="presParOf" srcId="{B47C720A-49C3-1D48-844B-8D64700F98AA}" destId="{53B527B4-86DD-3E40-A279-63E240908FE1}" srcOrd="1" destOrd="0" presId="urn:microsoft.com/office/officeart/2005/8/layout/hierarchy1"/>
    <dgm:cxn modelId="{2F9E28F5-6CBA-F348-80F6-2F2899D2C5C5}" type="presParOf" srcId="{82E5FB07-C20E-4F41-B558-3A4F93927771}" destId="{C5BD2ED5-5842-604E-8DF5-B910903D8835}" srcOrd="1" destOrd="0" presId="urn:microsoft.com/office/officeart/2005/8/layout/hierarchy1"/>
    <dgm:cxn modelId="{5B58A96C-7460-3740-90C5-807F466EEA60}" type="presParOf" srcId="{E62AEDBD-BD60-3042-9B8B-9BBD4DA8FC03}" destId="{948E93B6-E283-A746-9AD4-E984EB8C5D9B}" srcOrd="1" destOrd="0" presId="urn:microsoft.com/office/officeart/2005/8/layout/hierarchy1"/>
    <dgm:cxn modelId="{E5B33E48-9E99-CF4A-8EF0-EC096AA0B62D}" type="presParOf" srcId="{948E93B6-E283-A746-9AD4-E984EB8C5D9B}" destId="{89A614E7-0EFF-A848-94A5-76D2E42F600F}" srcOrd="0" destOrd="0" presId="urn:microsoft.com/office/officeart/2005/8/layout/hierarchy1"/>
    <dgm:cxn modelId="{428A561B-90C1-BB4F-8833-A5B4F365E75A}" type="presParOf" srcId="{89A614E7-0EFF-A848-94A5-76D2E42F600F}" destId="{EC355C3B-AE81-EF4F-8678-BE1C5616FA32}" srcOrd="0" destOrd="0" presId="urn:microsoft.com/office/officeart/2005/8/layout/hierarchy1"/>
    <dgm:cxn modelId="{8F3F085B-D986-8C49-B10A-277E0F65B5C5}" type="presParOf" srcId="{89A614E7-0EFF-A848-94A5-76D2E42F600F}" destId="{C34A620F-C125-8F46-B816-7F28F31C2BF0}" srcOrd="1" destOrd="0" presId="urn:microsoft.com/office/officeart/2005/8/layout/hierarchy1"/>
    <dgm:cxn modelId="{DC9ACA79-E582-B34B-9EE4-735FCE78FB3D}" type="presParOf" srcId="{948E93B6-E283-A746-9AD4-E984EB8C5D9B}" destId="{D3699B63-C60E-7446-B560-37636D8AC706}"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057D6D-F7C7-C14E-B2B3-895BC694A4A0}">
      <dsp:nvSpPr>
        <dsp:cNvPr id="0" name=""/>
        <dsp:cNvSpPr/>
      </dsp:nvSpPr>
      <dsp:spPr>
        <a:xfrm>
          <a:off x="0" y="0"/>
          <a:ext cx="4861982"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01CDAB5-0947-5B4A-AAE1-ADDFF7B17384}">
      <dsp:nvSpPr>
        <dsp:cNvPr id="0" name=""/>
        <dsp:cNvSpPr/>
      </dsp:nvSpPr>
      <dsp:spPr>
        <a:xfrm>
          <a:off x="0" y="0"/>
          <a:ext cx="4861982" cy="2674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dirty="0">
              <a:solidFill>
                <a:schemeClr val="accent1">
                  <a:lumMod val="75000"/>
                </a:schemeClr>
              </a:solidFill>
            </a:rPr>
            <a:t>With the domestic and international spread of (COVID-19), much attention has been given to estimating the pandemic risk, fatalities, effect on business.</a:t>
          </a:r>
          <a:r>
            <a:rPr lang="en-US" sz="2500" kern="1200" dirty="0">
              <a:solidFill>
                <a:schemeClr val="accent1">
                  <a:lumMod val="75000"/>
                </a:schemeClr>
              </a:solidFill>
              <a:latin typeface="Calibri Light" panose="020F0302020204030204"/>
            </a:rPr>
            <a:t> </a:t>
          </a:r>
          <a:endParaRPr lang="en-US" sz="2500" kern="1200" dirty="0">
            <a:solidFill>
              <a:schemeClr val="accent1">
                <a:lumMod val="75000"/>
              </a:schemeClr>
            </a:solidFill>
          </a:endParaRPr>
        </a:p>
      </dsp:txBody>
      <dsp:txXfrm>
        <a:off x="0" y="0"/>
        <a:ext cx="4861982" cy="2674143"/>
      </dsp:txXfrm>
    </dsp:sp>
    <dsp:sp modelId="{5627CD8A-8D10-4440-9C1D-A96AF77EA1FC}">
      <dsp:nvSpPr>
        <dsp:cNvPr id="0" name=""/>
        <dsp:cNvSpPr/>
      </dsp:nvSpPr>
      <dsp:spPr>
        <a:xfrm>
          <a:off x="0" y="2674143"/>
          <a:ext cx="4861982" cy="0"/>
        </a:xfrm>
        <a:prstGeom prst="line">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w="6350" cap="flat" cmpd="sng" algn="ctr">
          <a:solidFill>
            <a:schemeClr val="dk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31C4DB0-B37A-254B-A90B-BC01182F812A}">
      <dsp:nvSpPr>
        <dsp:cNvPr id="0" name=""/>
        <dsp:cNvSpPr/>
      </dsp:nvSpPr>
      <dsp:spPr>
        <a:xfrm>
          <a:off x="0" y="2674143"/>
          <a:ext cx="4861982" cy="2674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rtl="0">
            <a:lnSpc>
              <a:spcPct val="90000"/>
            </a:lnSpc>
            <a:spcBef>
              <a:spcPct val="0"/>
            </a:spcBef>
            <a:spcAft>
              <a:spcPct val="35000"/>
            </a:spcAft>
            <a:buNone/>
          </a:pPr>
          <a:r>
            <a:rPr lang="en-US" sz="2500" kern="1200" dirty="0">
              <a:solidFill>
                <a:schemeClr val="accent1">
                  <a:lumMod val="75000"/>
                </a:schemeClr>
              </a:solidFill>
            </a:rPr>
            <a:t>We propose the novel application, to provide a visualization of the COVID-19 – related complaints filed in Austin, Texas for alleged violations of the CDCs’ STANDARD </a:t>
          </a:r>
          <a:r>
            <a:rPr lang="en-US" sz="2500" b="1" kern="1200" dirty="0">
              <a:solidFill>
                <a:schemeClr val="accent1">
                  <a:lumMod val="75000"/>
                </a:schemeClr>
              </a:solidFill>
              <a:latin typeface="Calibri Light" panose="020F0302020204030204"/>
            </a:rPr>
            <a:t>from the year</a:t>
          </a:r>
          <a:r>
            <a:rPr lang="en-US" sz="2500" kern="1200" dirty="0">
              <a:solidFill>
                <a:schemeClr val="accent1">
                  <a:lumMod val="75000"/>
                </a:schemeClr>
              </a:solidFill>
            </a:rPr>
            <a:t> 2020</a:t>
          </a:r>
          <a:r>
            <a:rPr lang="en-US" sz="2500" kern="1200" dirty="0">
              <a:solidFill>
                <a:schemeClr val="accent1">
                  <a:lumMod val="75000"/>
                </a:schemeClr>
              </a:solidFill>
              <a:latin typeface="Calibri Light" panose="020F0302020204030204"/>
            </a:rPr>
            <a:t> to</a:t>
          </a:r>
          <a:r>
            <a:rPr lang="en-US" sz="2500" kern="1200" dirty="0">
              <a:solidFill>
                <a:schemeClr val="accent1">
                  <a:lumMod val="75000"/>
                </a:schemeClr>
              </a:solidFill>
            </a:rPr>
            <a:t> 2022 and no. of daily covid case counts in Austin</a:t>
          </a:r>
        </a:p>
      </dsp:txBody>
      <dsp:txXfrm>
        <a:off x="0" y="2674143"/>
        <a:ext cx="4861982" cy="2674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96DDFA-D027-9F4A-8377-067D1D2F6837}">
      <dsp:nvSpPr>
        <dsp:cNvPr id="0" name=""/>
        <dsp:cNvSpPr/>
      </dsp:nvSpPr>
      <dsp:spPr>
        <a:xfrm rot="16200000">
          <a:off x="3056496" y="297751"/>
          <a:ext cx="453542" cy="3939920"/>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Apr. 2020</a:t>
          </a:r>
        </a:p>
      </dsp:txBody>
      <dsp:txXfrm rot="5400000">
        <a:off x="1335447" y="2063080"/>
        <a:ext cx="3917780" cy="409262"/>
      </dsp:txXfrm>
    </dsp:sp>
    <dsp:sp modelId="{188C6A1F-C9AB-C543-B846-1212B53E810B}">
      <dsp:nvSpPr>
        <dsp:cNvPr id="0" name=""/>
        <dsp:cNvSpPr/>
      </dsp:nvSpPr>
      <dsp:spPr>
        <a:xfrm>
          <a:off x="1313307" y="0"/>
          <a:ext cx="3939920"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52400" numCol="1" spcCol="1270" anchor="b" anchorCtr="1">
          <a:noAutofit/>
        </a:bodyPr>
        <a:lstStyle/>
        <a:p>
          <a:pPr marL="0" lvl="0" indent="0" algn="ctr" defTabSz="889000">
            <a:lnSpc>
              <a:spcPct val="90000"/>
            </a:lnSpc>
            <a:spcBef>
              <a:spcPct val="0"/>
            </a:spcBef>
            <a:spcAft>
              <a:spcPct val="35000"/>
            </a:spcAft>
            <a:buNone/>
          </a:pPr>
          <a:r>
            <a:rPr lang="en-US" sz="2000" kern="1200"/>
            <a:t>Maximum complaints were filed in April 2020, thus our first hypothesis, which claimed that the most complaints were filed in March 2020, failed. </a:t>
          </a:r>
        </a:p>
      </dsp:txBody>
      <dsp:txXfrm>
        <a:off x="1313307" y="0"/>
        <a:ext cx="3939920" cy="1587398"/>
      </dsp:txXfrm>
    </dsp:sp>
    <dsp:sp modelId="{85C202D2-A1FB-2B4D-B1B0-FE9E586CE929}">
      <dsp:nvSpPr>
        <dsp:cNvPr id="0" name=""/>
        <dsp:cNvSpPr/>
      </dsp:nvSpPr>
      <dsp:spPr>
        <a:xfrm>
          <a:off x="3283267" y="1678106"/>
          <a:ext cx="0" cy="36283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1919261-D465-A149-A316-8E83B955218F}">
      <dsp:nvSpPr>
        <dsp:cNvPr id="0" name=""/>
        <dsp:cNvSpPr/>
      </dsp:nvSpPr>
      <dsp:spPr>
        <a:xfrm>
          <a:off x="3237913" y="1587398"/>
          <a:ext cx="90708" cy="907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DAE5E9-B666-0347-8BF1-052085811A1B}">
      <dsp:nvSpPr>
        <dsp:cNvPr id="0" name=""/>
        <dsp:cNvSpPr/>
      </dsp:nvSpPr>
      <dsp:spPr>
        <a:xfrm rot="5400000">
          <a:off x="6996417" y="297751"/>
          <a:ext cx="453542" cy="3939920"/>
        </a:xfrm>
        <a:prstGeom prst="round2Same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1">
          <a:noAutofit/>
        </a:bodyPr>
        <a:lstStyle/>
        <a:p>
          <a:pPr marL="0" lvl="0" indent="0" algn="ctr" defTabSz="622300">
            <a:lnSpc>
              <a:spcPct val="90000"/>
            </a:lnSpc>
            <a:spcBef>
              <a:spcPct val="0"/>
            </a:spcBef>
            <a:spcAft>
              <a:spcPct val="35000"/>
            </a:spcAft>
            <a:buNone/>
          </a:pPr>
          <a:r>
            <a:rPr lang="en-US" sz="1400" kern="1200"/>
            <a:t>2021 and 2022</a:t>
          </a:r>
        </a:p>
      </dsp:txBody>
      <dsp:txXfrm rot="-5400000">
        <a:off x="5253228" y="2063080"/>
        <a:ext cx="3917780" cy="409262"/>
      </dsp:txXfrm>
    </dsp:sp>
    <dsp:sp modelId="{1C9349A3-0D48-E44F-AA0C-2ABF061CC873}">
      <dsp:nvSpPr>
        <dsp:cNvPr id="0" name=""/>
        <dsp:cNvSpPr/>
      </dsp:nvSpPr>
      <dsp:spPr>
        <a:xfrm>
          <a:off x="5256261" y="2813953"/>
          <a:ext cx="3939920" cy="15873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52400" rIns="0" bIns="0" numCol="1" spcCol="1270" anchor="t" anchorCtr="1">
          <a:noAutofit/>
        </a:bodyPr>
        <a:lstStyle/>
        <a:p>
          <a:pPr marL="0" lvl="0" indent="0" algn="ctr" defTabSz="889000">
            <a:lnSpc>
              <a:spcPct val="90000"/>
            </a:lnSpc>
            <a:spcBef>
              <a:spcPct val="0"/>
            </a:spcBef>
            <a:spcAft>
              <a:spcPct val="35000"/>
            </a:spcAft>
            <a:buNone/>
          </a:pPr>
          <a:r>
            <a:rPr lang="en-US" sz="2000" kern="1200"/>
            <a:t>And the year 2020 had the most complaints when compared to the year 2021 and 2022.  April 2020 had the highest no. Of cases registered, after which there was a progressive decline in COVID complaint instances.  </a:t>
          </a:r>
        </a:p>
      </dsp:txBody>
      <dsp:txXfrm>
        <a:off x="5256261" y="2813953"/>
        <a:ext cx="3939920" cy="1587398"/>
      </dsp:txXfrm>
    </dsp:sp>
    <dsp:sp modelId="{D23F41AF-AAA6-714B-9D83-18390FFB4B8A}">
      <dsp:nvSpPr>
        <dsp:cNvPr id="0" name=""/>
        <dsp:cNvSpPr/>
      </dsp:nvSpPr>
      <dsp:spPr>
        <a:xfrm>
          <a:off x="7223188" y="2494483"/>
          <a:ext cx="0" cy="362833"/>
        </a:xfrm>
        <a:prstGeom prst="line">
          <a:avLst/>
        </a:prstGeom>
        <a:noFill/>
        <a:ln w="635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32E7B96-D1A1-1948-9F0E-3BB307629E53}">
      <dsp:nvSpPr>
        <dsp:cNvPr id="0" name=""/>
        <dsp:cNvSpPr/>
      </dsp:nvSpPr>
      <dsp:spPr>
        <a:xfrm>
          <a:off x="7177834" y="2857317"/>
          <a:ext cx="90708" cy="9070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6EEDE8-E45B-B64A-BF07-99C9A354EFFA}">
      <dsp:nvSpPr>
        <dsp:cNvPr id="0" name=""/>
        <dsp:cNvSpPr/>
      </dsp:nvSpPr>
      <dsp:spPr>
        <a:xfrm>
          <a:off x="2891108" y="819986"/>
          <a:ext cx="631068" cy="91440"/>
        </a:xfrm>
        <a:custGeom>
          <a:avLst/>
          <a:gdLst/>
          <a:ahLst/>
          <a:cxnLst/>
          <a:rect l="0" t="0" r="0" b="0"/>
          <a:pathLst>
            <a:path>
              <a:moveTo>
                <a:pt x="0" y="45720"/>
              </a:moveTo>
              <a:lnTo>
                <a:pt x="631068" y="45720"/>
              </a:lnTo>
            </a:path>
          </a:pathLst>
        </a:custGeom>
        <a:noFill/>
        <a:ln w="635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0100" y="862398"/>
        <a:ext cx="33083" cy="6616"/>
      </dsp:txXfrm>
    </dsp:sp>
    <dsp:sp modelId="{1E87A4B1-E420-584E-8BAD-4152769183BA}">
      <dsp:nvSpPr>
        <dsp:cNvPr id="0" name=""/>
        <dsp:cNvSpPr/>
      </dsp:nvSpPr>
      <dsp:spPr>
        <a:xfrm>
          <a:off x="16090" y="2661"/>
          <a:ext cx="2876817" cy="1726090"/>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overall social distancing accounts for the greatest proportion of complaint files, demonstrating that our second hypothesis was correct.  </a:t>
          </a:r>
        </a:p>
      </dsp:txBody>
      <dsp:txXfrm>
        <a:off x="16090" y="2661"/>
        <a:ext cx="2876817" cy="1726090"/>
      </dsp:txXfrm>
    </dsp:sp>
    <dsp:sp modelId="{607565CA-6376-B348-A821-0EF8BDF36AAB}">
      <dsp:nvSpPr>
        <dsp:cNvPr id="0" name=""/>
        <dsp:cNvSpPr/>
      </dsp:nvSpPr>
      <dsp:spPr>
        <a:xfrm>
          <a:off x="6429593" y="819986"/>
          <a:ext cx="631068" cy="91440"/>
        </a:xfrm>
        <a:custGeom>
          <a:avLst/>
          <a:gdLst/>
          <a:ahLst/>
          <a:cxnLst/>
          <a:rect l="0" t="0" r="0" b="0"/>
          <a:pathLst>
            <a:path>
              <a:moveTo>
                <a:pt x="0" y="45720"/>
              </a:moveTo>
              <a:lnTo>
                <a:pt x="631068" y="45720"/>
              </a:lnTo>
            </a:path>
          </a:pathLst>
        </a:custGeom>
        <a:noFill/>
        <a:ln w="6350" cap="flat" cmpd="sng" algn="ctr">
          <a:solidFill>
            <a:schemeClr val="accent5">
              <a:hueOff val="-1689636"/>
              <a:satOff val="-4355"/>
              <a:lumOff val="-294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8586" y="862398"/>
        <a:ext cx="33083" cy="6616"/>
      </dsp:txXfrm>
    </dsp:sp>
    <dsp:sp modelId="{7515828D-61FA-D845-9491-D389866D4377}">
      <dsp:nvSpPr>
        <dsp:cNvPr id="0" name=""/>
        <dsp:cNvSpPr/>
      </dsp:nvSpPr>
      <dsp:spPr>
        <a:xfrm>
          <a:off x="3554576" y="2661"/>
          <a:ext cx="2876817" cy="1726090"/>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social distancing = 37.18 % </a:t>
          </a:r>
        </a:p>
      </dsp:txBody>
      <dsp:txXfrm>
        <a:off x="3554576" y="2661"/>
        <a:ext cx="2876817" cy="1726090"/>
      </dsp:txXfrm>
    </dsp:sp>
    <dsp:sp modelId="{FB992DDA-5D7F-4146-8AA9-C942B71410A6}">
      <dsp:nvSpPr>
        <dsp:cNvPr id="0" name=""/>
        <dsp:cNvSpPr/>
      </dsp:nvSpPr>
      <dsp:spPr>
        <a:xfrm>
          <a:off x="1454499" y="1726951"/>
          <a:ext cx="7076971" cy="631068"/>
        </a:xfrm>
        <a:custGeom>
          <a:avLst/>
          <a:gdLst/>
          <a:ahLst/>
          <a:cxnLst/>
          <a:rect l="0" t="0" r="0" b="0"/>
          <a:pathLst>
            <a:path>
              <a:moveTo>
                <a:pt x="7076971" y="0"/>
              </a:moveTo>
              <a:lnTo>
                <a:pt x="7076971" y="332634"/>
              </a:lnTo>
              <a:lnTo>
                <a:pt x="0" y="332634"/>
              </a:lnTo>
              <a:lnTo>
                <a:pt x="0" y="631068"/>
              </a:lnTo>
            </a:path>
          </a:pathLst>
        </a:custGeom>
        <a:noFill/>
        <a:ln w="6350" cap="flat" cmpd="sng" algn="ctr">
          <a:solidFill>
            <a:schemeClr val="accent5">
              <a:hueOff val="-3379271"/>
              <a:satOff val="-8710"/>
              <a:lumOff val="-5883"/>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15289" y="2039177"/>
        <a:ext cx="355391" cy="6616"/>
      </dsp:txXfrm>
    </dsp:sp>
    <dsp:sp modelId="{3E632222-2AD9-4F45-96A5-23E53F5359A5}">
      <dsp:nvSpPr>
        <dsp:cNvPr id="0" name=""/>
        <dsp:cNvSpPr/>
      </dsp:nvSpPr>
      <dsp:spPr>
        <a:xfrm>
          <a:off x="7093061" y="2661"/>
          <a:ext cx="2876817" cy="1726090"/>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face covering = 36.28 %  </a:t>
          </a:r>
        </a:p>
      </dsp:txBody>
      <dsp:txXfrm>
        <a:off x="7093061" y="2661"/>
        <a:ext cx="2876817" cy="1726090"/>
      </dsp:txXfrm>
    </dsp:sp>
    <dsp:sp modelId="{DF23614A-72C8-334D-9364-4591BE78C012}">
      <dsp:nvSpPr>
        <dsp:cNvPr id="0" name=""/>
        <dsp:cNvSpPr/>
      </dsp:nvSpPr>
      <dsp:spPr>
        <a:xfrm>
          <a:off x="2891108" y="3207745"/>
          <a:ext cx="631068" cy="91440"/>
        </a:xfrm>
        <a:custGeom>
          <a:avLst/>
          <a:gdLst/>
          <a:ahLst/>
          <a:cxnLst/>
          <a:rect l="0" t="0" r="0" b="0"/>
          <a:pathLst>
            <a:path>
              <a:moveTo>
                <a:pt x="0" y="45720"/>
              </a:moveTo>
              <a:lnTo>
                <a:pt x="631068" y="45720"/>
              </a:lnTo>
            </a:path>
          </a:pathLst>
        </a:custGeom>
        <a:noFill/>
        <a:ln w="6350" cap="flat" cmpd="sng" algn="ctr">
          <a:solidFill>
            <a:schemeClr val="accent5">
              <a:hueOff val="-5068907"/>
              <a:satOff val="-13064"/>
              <a:lumOff val="-882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0100" y="3250156"/>
        <a:ext cx="33083" cy="6616"/>
      </dsp:txXfrm>
    </dsp:sp>
    <dsp:sp modelId="{D0DB78D3-3162-A046-97FD-9B5E22AD3AFE}">
      <dsp:nvSpPr>
        <dsp:cNvPr id="0" name=""/>
        <dsp:cNvSpPr/>
      </dsp:nvSpPr>
      <dsp:spPr>
        <a:xfrm>
          <a:off x="16090" y="2390420"/>
          <a:ext cx="2876817" cy="1726090"/>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2020= Social distancing  &gt; face covering </a:t>
          </a:r>
        </a:p>
      </dsp:txBody>
      <dsp:txXfrm>
        <a:off x="16090" y="2390420"/>
        <a:ext cx="2876817" cy="1726090"/>
      </dsp:txXfrm>
    </dsp:sp>
    <dsp:sp modelId="{F7DC072E-F272-5749-A5C8-46915E799F92}">
      <dsp:nvSpPr>
        <dsp:cNvPr id="0" name=""/>
        <dsp:cNvSpPr/>
      </dsp:nvSpPr>
      <dsp:spPr>
        <a:xfrm>
          <a:off x="6429593" y="3207745"/>
          <a:ext cx="631068" cy="91440"/>
        </a:xfrm>
        <a:custGeom>
          <a:avLst/>
          <a:gdLst/>
          <a:ahLst/>
          <a:cxnLst/>
          <a:rect l="0" t="0" r="0" b="0"/>
          <a:pathLst>
            <a:path>
              <a:moveTo>
                <a:pt x="0" y="45720"/>
              </a:moveTo>
              <a:lnTo>
                <a:pt x="631068" y="45720"/>
              </a:lnTo>
            </a:path>
          </a:pathLst>
        </a:custGeom>
        <a:noFill/>
        <a:ln w="6350" cap="flat" cmpd="sng" algn="ctr">
          <a:solidFill>
            <a:schemeClr val="accent5">
              <a:hueOff val="-6758543"/>
              <a:satOff val="-17419"/>
              <a:lumOff val="-1176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728586" y="3250156"/>
        <a:ext cx="33083" cy="6616"/>
      </dsp:txXfrm>
    </dsp:sp>
    <dsp:sp modelId="{CE70C0AF-81D3-D54B-92A0-0186BCF2910D}">
      <dsp:nvSpPr>
        <dsp:cNvPr id="0" name=""/>
        <dsp:cNvSpPr/>
      </dsp:nvSpPr>
      <dsp:spPr>
        <a:xfrm>
          <a:off x="3554576" y="2390420"/>
          <a:ext cx="2876817" cy="1726090"/>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2021 = Social Distancing &lt; Face Covering </a:t>
          </a:r>
        </a:p>
      </dsp:txBody>
      <dsp:txXfrm>
        <a:off x="3554576" y="2390420"/>
        <a:ext cx="2876817" cy="1726090"/>
      </dsp:txXfrm>
    </dsp:sp>
    <dsp:sp modelId="{938E1829-661F-7340-8BC1-6940AFF67547}">
      <dsp:nvSpPr>
        <dsp:cNvPr id="0" name=""/>
        <dsp:cNvSpPr/>
      </dsp:nvSpPr>
      <dsp:spPr>
        <a:xfrm>
          <a:off x="7093061" y="2390420"/>
          <a:ext cx="2876817" cy="1726090"/>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66" tIns="147969" rIns="140966" bIns="147969" numCol="1" spcCol="1270" anchor="ctr" anchorCtr="0">
          <a:noAutofit/>
        </a:bodyPr>
        <a:lstStyle/>
        <a:p>
          <a:pPr marL="0" lvl="0" indent="0" algn="ctr" defTabSz="755650">
            <a:lnSpc>
              <a:spcPct val="90000"/>
            </a:lnSpc>
            <a:spcBef>
              <a:spcPct val="0"/>
            </a:spcBef>
            <a:spcAft>
              <a:spcPct val="35000"/>
            </a:spcAft>
            <a:buNone/>
          </a:pPr>
          <a:r>
            <a:rPr lang="en-US" sz="1700" kern="1200"/>
            <a:t>2022 = eviction</a:t>
          </a:r>
        </a:p>
      </dsp:txBody>
      <dsp:txXfrm>
        <a:off x="7093061" y="2390420"/>
        <a:ext cx="2876817" cy="17260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0CC81A-F07D-4484-90E1-C86E8263B7DD}">
      <dsp:nvSpPr>
        <dsp:cNvPr id="0" name=""/>
        <dsp:cNvSpPr/>
      </dsp:nvSpPr>
      <dsp:spPr>
        <a:xfrm>
          <a:off x="0" y="708097"/>
          <a:ext cx="10515600" cy="13072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E94CC5-632A-4D7D-A593-81F0482D18CA}">
      <dsp:nvSpPr>
        <dsp:cNvPr id="0" name=""/>
        <dsp:cNvSpPr/>
      </dsp:nvSpPr>
      <dsp:spPr>
        <a:xfrm>
          <a:off x="395445" y="1002230"/>
          <a:ext cx="718991" cy="718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01372D-C92E-4015-964B-BD5A8F5985BD}">
      <dsp:nvSpPr>
        <dsp:cNvPr id="0" name=""/>
        <dsp:cNvSpPr/>
      </dsp:nvSpPr>
      <dsp:spPr>
        <a:xfrm>
          <a:off x="1509882" y="708097"/>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dirty="0"/>
            <a:t>the category classified as OTHERS was the one who filed the maximum no. of total complaints over the period 2020-2022 which accounts for 45.21% of total no. of complaints filed. </a:t>
          </a:r>
        </a:p>
      </dsp:txBody>
      <dsp:txXfrm>
        <a:off x="1509882" y="708097"/>
        <a:ext cx="9005717" cy="1307257"/>
      </dsp:txXfrm>
    </dsp:sp>
    <dsp:sp modelId="{68B1CAA2-5FD3-4346-B685-A641F7126207}">
      <dsp:nvSpPr>
        <dsp:cNvPr id="0" name=""/>
        <dsp:cNvSpPr/>
      </dsp:nvSpPr>
      <dsp:spPr>
        <a:xfrm>
          <a:off x="0" y="2342169"/>
          <a:ext cx="10515600" cy="13072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B1A048-F127-4FC9-9889-34A3CD3A6BD1}">
      <dsp:nvSpPr>
        <dsp:cNvPr id="0" name=""/>
        <dsp:cNvSpPr/>
      </dsp:nvSpPr>
      <dsp:spPr>
        <a:xfrm>
          <a:off x="395445" y="2636302"/>
          <a:ext cx="718991" cy="7189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76D34E-EEB9-46E9-9CD1-CD41D770B96D}">
      <dsp:nvSpPr>
        <dsp:cNvPr id="0" name=""/>
        <dsp:cNvSpPr/>
      </dsp:nvSpPr>
      <dsp:spPr>
        <a:xfrm>
          <a:off x="1509882" y="2342169"/>
          <a:ext cx="9005717" cy="1307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351" tIns="138351" rIns="138351" bIns="138351" numCol="1" spcCol="1270" anchor="ctr" anchorCtr="0">
          <a:noAutofit/>
        </a:bodyPr>
        <a:lstStyle/>
        <a:p>
          <a:pPr marL="0" lvl="0" indent="0" algn="l" defTabSz="1066800">
            <a:lnSpc>
              <a:spcPct val="90000"/>
            </a:lnSpc>
            <a:spcBef>
              <a:spcPct val="0"/>
            </a:spcBef>
            <a:spcAft>
              <a:spcPct val="35000"/>
            </a:spcAft>
            <a:buNone/>
          </a:pPr>
          <a:r>
            <a:rPr lang="en-US" sz="2400" kern="1200"/>
            <a:t>There were major fluctuations in the no. of complaints filed by different businesses. However, the Highest no. of complaint recorded was in April 2020 by residents. </a:t>
          </a:r>
        </a:p>
      </dsp:txBody>
      <dsp:txXfrm>
        <a:off x="1509882" y="2342169"/>
        <a:ext cx="9005717" cy="13072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EA3C8E-B6F0-9248-ABC4-401C13022714}">
      <dsp:nvSpPr>
        <dsp:cNvPr id="0" name=""/>
        <dsp:cNvSpPr/>
      </dsp:nvSpPr>
      <dsp:spPr>
        <a:xfrm>
          <a:off x="1369" y="579485"/>
          <a:ext cx="4807904" cy="30530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B527B4-86DD-3E40-A279-63E240908FE1}">
      <dsp:nvSpPr>
        <dsp:cNvPr id="0" name=""/>
        <dsp:cNvSpPr/>
      </dsp:nvSpPr>
      <dsp:spPr>
        <a:xfrm>
          <a:off x="535581" y="1086986"/>
          <a:ext cx="4807904" cy="305301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No consistent relation between the number of social distancing complaints and the number of covid instances. Thus, our hypothesis 04 failed  </a:t>
          </a:r>
        </a:p>
      </dsp:txBody>
      <dsp:txXfrm>
        <a:off x="625001" y="1176406"/>
        <a:ext cx="4629064" cy="2874179"/>
      </dsp:txXfrm>
    </dsp:sp>
    <dsp:sp modelId="{EC355C3B-AE81-EF4F-8678-BE1C5616FA32}">
      <dsp:nvSpPr>
        <dsp:cNvPr id="0" name=""/>
        <dsp:cNvSpPr/>
      </dsp:nvSpPr>
      <dsp:spPr>
        <a:xfrm>
          <a:off x="5877697" y="579485"/>
          <a:ext cx="4807904" cy="305301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4A620F-C125-8F46-B816-7F28F31C2BF0}">
      <dsp:nvSpPr>
        <dsp:cNvPr id="0" name=""/>
        <dsp:cNvSpPr/>
      </dsp:nvSpPr>
      <dsp:spPr>
        <a:xfrm>
          <a:off x="6411909" y="1086986"/>
          <a:ext cx="4807904" cy="3053019"/>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Number of social distancing instances increased from March to April 2020, the overall number of cases fluctuated for total Covid Cases. However, as we approach May 2020, we can vividly observe the negative relationship between the two. </a:t>
          </a:r>
        </a:p>
      </dsp:txBody>
      <dsp:txXfrm>
        <a:off x="6501329" y="1176406"/>
        <a:ext cx="4629064" cy="287417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13AB12-DC5A-EA40-9136-4B936F052883}" type="datetimeFigureOut">
              <a:rPr lang="en-US" smtClean="0"/>
              <a:t>7/29/22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858EDD-AB4A-404C-8B57-1200F7DC9F8D}" type="slidenum">
              <a:rPr lang="en-US" smtClean="0"/>
              <a:t>‹#›</a:t>
            </a:fld>
            <a:endParaRPr lang="en-US"/>
          </a:p>
        </p:txBody>
      </p:sp>
    </p:spTree>
    <p:extLst>
      <p:ext uri="{BB962C8B-B14F-4D97-AF65-F5344CB8AC3E}">
        <p14:creationId xmlns:p14="http://schemas.microsoft.com/office/powerpoint/2010/main" val="1856442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858EDD-AB4A-404C-8B57-1200F7DC9F8D}" type="slidenum">
              <a:rPr lang="en-US" smtClean="0"/>
              <a:t>2</a:t>
            </a:fld>
            <a:endParaRPr lang="en-US"/>
          </a:p>
        </p:txBody>
      </p:sp>
    </p:spTree>
    <p:extLst>
      <p:ext uri="{BB962C8B-B14F-4D97-AF65-F5344CB8AC3E}">
        <p14:creationId xmlns:p14="http://schemas.microsoft.com/office/powerpoint/2010/main" val="577205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858EDD-AB4A-404C-8B57-1200F7DC9F8D}" type="slidenum">
              <a:rPr lang="en-US" smtClean="0"/>
              <a:t>18</a:t>
            </a:fld>
            <a:endParaRPr lang="en-US"/>
          </a:p>
        </p:txBody>
      </p:sp>
    </p:spTree>
    <p:extLst>
      <p:ext uri="{BB962C8B-B14F-4D97-AF65-F5344CB8AC3E}">
        <p14:creationId xmlns:p14="http://schemas.microsoft.com/office/powerpoint/2010/main" val="1044163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858EDD-AB4A-404C-8B57-1200F7DC9F8D}" type="slidenum">
              <a:rPr lang="en-US" smtClean="0"/>
              <a:t>27</a:t>
            </a:fld>
            <a:endParaRPr lang="en-US"/>
          </a:p>
        </p:txBody>
      </p:sp>
    </p:spTree>
    <p:extLst>
      <p:ext uri="{BB962C8B-B14F-4D97-AF65-F5344CB8AC3E}">
        <p14:creationId xmlns:p14="http://schemas.microsoft.com/office/powerpoint/2010/main" val="1181355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BE00B-E04F-01A6-CC34-F814684E5CE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A8C86A1-C96A-CA73-AB05-545AEF4C35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DCB4E8-9638-092D-5D67-C9ABB587203B}"/>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909B4669-A016-9D46-46D7-610713F1F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6747C-7829-D8C8-7514-B85085A1482C}"/>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369683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9D960-3020-13E3-5FBF-FB928F065C6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25A8A-1B81-DBBF-BD67-EAE947EE4C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1E3A40-2EB6-94FB-38B9-1B07A2FBD650}"/>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A0EC9B2C-BDD6-BBB6-BB7F-6006E2AE2D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65C29-2B9B-5C80-9FBF-6E4D5D88557C}"/>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1423871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B1BCBC-100C-44B2-1890-E0B2430CF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FA4EFE-C79D-3DE9-6B73-6952A2341E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9CA595-88CC-B844-8EF1-F530B35F1E88}"/>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1C8A801B-0F6C-1874-C6A4-2F7AE0176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0721A2-C832-83D9-D679-49535E3BA5AE}"/>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2997672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1A6E6-075E-4828-AF88-09BD0A7425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3800DB-487B-4E23-AC0B-90C9ED4E1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4DF5B1-3694-42A9-866E-9F1FF6CF0C01}"/>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54718E67-8162-4BE0-9B01-22B89A120A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68B9D-A8C9-40C5-85B0-14F435F39C81}"/>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8967383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4D5D7-9AEB-44F2-8A04-0694BE1520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933F-693D-4770-8DC4-A5A086AC8AC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A7849A-1CE6-4F5C-95D7-EA8DA5EE5551}"/>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39FE1FD0-B95E-4CF6-9A27-0F91F96DA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6123BE-5891-49D6-A758-867A98F38D77}"/>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3597226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85FC7-1BEA-438E-A0A7-88FF551122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D5F5C0-417B-4A28-8AE9-A79AC74A62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BC6257-C490-4059-9E97-16E46673C65A}"/>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7A4051CD-74EC-43C1-9F21-D33BD297FC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95141-29DC-41BA-BE25-E899055F317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6945323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4FC21-AE04-4050-80E6-D9DCA4B50C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885F7E-EF45-48F7-9E54-C6806D0E96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24501F-6ED5-4112-B037-D3E9F8CF2C8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61E48C-176E-4E60-8CB3-5425169963CD}"/>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6" name="Footer Placeholder 5">
            <a:extLst>
              <a:ext uri="{FF2B5EF4-FFF2-40B4-BE49-F238E27FC236}">
                <a16:creationId xmlns:a16="http://schemas.microsoft.com/office/drawing/2014/main" id="{5852202B-C929-4B39-AF47-D17C38F868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EEBF3-930A-4A23-810D-C1880E7A6D29}"/>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723384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48E08-A828-430D-B8A6-7302E570AD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FF5402-465C-4E68-BF7E-BFE1177B55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69B917D-5EC9-44FC-B8A7-9ADF4ADC4FA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CF5D4-E55C-42FF-A7E5-2466DE35B8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7579A7F-77F4-4169-8D51-21234419984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35923-3BB5-4F33-8E76-56665E95B55A}"/>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8" name="Footer Placeholder 7">
            <a:extLst>
              <a:ext uri="{FF2B5EF4-FFF2-40B4-BE49-F238E27FC236}">
                <a16:creationId xmlns:a16="http://schemas.microsoft.com/office/drawing/2014/main" id="{FA43FC79-7089-4373-88DC-12501E7820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E0BEB1-B009-47B7-B159-DE05E615E710}"/>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24197265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5FFCC-78CC-4E9D-A277-8230F27334A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CEFE7-D923-48C1-B2FE-8110829C69E3}"/>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4" name="Footer Placeholder 3">
            <a:extLst>
              <a:ext uri="{FF2B5EF4-FFF2-40B4-BE49-F238E27FC236}">
                <a16:creationId xmlns:a16="http://schemas.microsoft.com/office/drawing/2014/main" id="{A68F91C9-7841-4F7B-8F24-B5FF45B5B3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896739-CF17-4867-A5ED-317AD19F5A3B}"/>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953114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8942B-5ECF-4556-91C2-496E4C52EF8A}"/>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3" name="Footer Placeholder 2">
            <a:extLst>
              <a:ext uri="{FF2B5EF4-FFF2-40B4-BE49-F238E27FC236}">
                <a16:creationId xmlns:a16="http://schemas.microsoft.com/office/drawing/2014/main" id="{3E1589EF-E9AD-45F7-BFBE-6F8AD35703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E18E0FA-5424-403C-8462-1B7C301C65D8}"/>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2462404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27A56-C315-441C-9002-DFD599AED2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F57D9A-8037-4B31-951B-4675ADA693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763141B-5121-4179-B3F6-5295691222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A60C32E-3427-4696-A55A-56886EA24AEB}"/>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6" name="Footer Placeholder 5">
            <a:extLst>
              <a:ext uri="{FF2B5EF4-FFF2-40B4-BE49-F238E27FC236}">
                <a16:creationId xmlns:a16="http://schemas.microsoft.com/office/drawing/2014/main" id="{7DDFE526-7D20-4EC0-9624-E779812957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AA82D7-E462-4060-85D6-85CF555401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83030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1FE67-75B4-28E3-2EDC-D8D0F75031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855865-CA97-2F83-3FA4-95040F5C28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E874CE-3178-975C-059B-B9D55A6B5D49}"/>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4ED77399-AB47-E785-BA77-9E7572BE1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5D580E-B08C-50DB-3316-C8B18FA07D51}"/>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14827167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919B-BF68-4590-8CA9-A51BAC0F7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4BC1AA-5C68-47DC-BBF0-1E309865E5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81A636-7F9C-43EC-B2F2-6FB3323CB7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19410E-A050-4AA2-BC89-EF52EB1C34F6}"/>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6" name="Footer Placeholder 5">
            <a:extLst>
              <a:ext uri="{FF2B5EF4-FFF2-40B4-BE49-F238E27FC236}">
                <a16:creationId xmlns:a16="http://schemas.microsoft.com/office/drawing/2014/main" id="{B0C23AB0-18A5-4589-926D-C00F68CFEA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54EE52-EECA-4C6E-83E9-6382044D356C}"/>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16096888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36FE-B6CA-4D45-A719-6B51F3FF6D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B9388C-63B0-4DA8-97D0-BEEDCF401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9BDB0-2A2B-43AC-965A-A9E7E7F741CD}"/>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B67DA7C3-2A5B-4BED-A540-9136486CC5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5888E8-31D6-4E51-9228-0D6066FED55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34711606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D010CA-6776-433E-8E25-97899E0828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391E6E-3CF5-4535-B37E-E30058EA28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6ADEE3-AAA7-4846-8EC6-84B1537C1D74}"/>
              </a:ext>
            </a:extLst>
          </p:cNvPr>
          <p:cNvSpPr>
            <a:spLocks noGrp="1"/>
          </p:cNvSpPr>
          <p:nvPr>
            <p:ph type="dt" sz="half" idx="10"/>
          </p:nvPr>
        </p:nvSpPr>
        <p:spPr/>
        <p:txBody>
          <a:body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001DABD6-6E60-4895-89B1-3604A484D2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4D314-6D1C-4A42-A445-B77646B2B295}"/>
              </a:ext>
            </a:extLst>
          </p:cNvPr>
          <p:cNvSpPr>
            <a:spLocks noGrp="1"/>
          </p:cNvSpPr>
          <p:nvPr>
            <p:ph type="sldNum" sz="quarter" idx="12"/>
          </p:nvPr>
        </p:nvSpPr>
        <p:spPr/>
        <p:txBody>
          <a:bodyPr/>
          <a:lstStyle/>
          <a:p>
            <a:fld id="{5B03D32D-F1BC-4E9C-97E1-36CFF5B22341}" type="slidenum">
              <a:rPr lang="en-US" smtClean="0"/>
              <a:t>‹#›</a:t>
            </a:fld>
            <a:endParaRPr lang="en-US"/>
          </a:p>
        </p:txBody>
      </p:sp>
    </p:spTree>
    <p:extLst>
      <p:ext uri="{BB962C8B-B14F-4D97-AF65-F5344CB8AC3E}">
        <p14:creationId xmlns:p14="http://schemas.microsoft.com/office/powerpoint/2010/main" val="4195526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6C39-44EB-99DE-E380-E65B95E84D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353E95-F05E-2C95-B242-FA1ED7FF19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55036C-2C8B-AC46-46F7-327E0E5C6097}"/>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F152169B-46DC-A6B4-16DE-E1FD30EDB1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B3C43-1A08-4BB7-8FBE-8C03F014144F}"/>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237101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B5A2D-6F53-8EE8-F994-84B8BEADB6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70F2FE-81FE-DE07-F98D-6AB225FB2D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67AC90-74BC-3DFA-EF2C-F387DA33EB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C4723C-0520-4AFE-CB7E-9A9FE285EA32}"/>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6" name="Footer Placeholder 5">
            <a:extLst>
              <a:ext uri="{FF2B5EF4-FFF2-40B4-BE49-F238E27FC236}">
                <a16:creationId xmlns:a16="http://schemas.microsoft.com/office/drawing/2014/main" id="{C22C5B63-8FD8-47A3-0070-FFECA80CB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3C592A-E136-2606-5636-45B8E69CF92F}"/>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95692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76509-03F2-3F4B-5F2C-B7A9E167C5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6A19D6-88BF-1325-9253-36203B5E73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D29C66-8107-6203-1332-010C0F681C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F11D70-E32D-30EE-EE4B-2A4BF23B02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301336-7D2E-162B-C739-C73EEC748C3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59D5FF-324A-EA4D-0B28-7680786CE076}"/>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8" name="Footer Placeholder 7">
            <a:extLst>
              <a:ext uri="{FF2B5EF4-FFF2-40B4-BE49-F238E27FC236}">
                <a16:creationId xmlns:a16="http://schemas.microsoft.com/office/drawing/2014/main" id="{93139E64-1221-F227-28EB-49C147A7A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D7EC5C-8B68-6B9D-EDDC-E67FDE2129F9}"/>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3625638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06665-FEB7-B20B-D40C-642622CC41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4E76B9-3EE7-DE2E-A9DF-33C19191C2AE}"/>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4" name="Footer Placeholder 3">
            <a:extLst>
              <a:ext uri="{FF2B5EF4-FFF2-40B4-BE49-F238E27FC236}">
                <a16:creationId xmlns:a16="http://schemas.microsoft.com/office/drawing/2014/main" id="{6715E673-D8D4-6049-3832-A88187A730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4F055E-7A87-CA39-FFCA-92BB47DFAE00}"/>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982711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AD313B-EC81-5B51-4E08-766E98E75B28}"/>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3" name="Footer Placeholder 2">
            <a:extLst>
              <a:ext uri="{FF2B5EF4-FFF2-40B4-BE49-F238E27FC236}">
                <a16:creationId xmlns:a16="http://schemas.microsoft.com/office/drawing/2014/main" id="{AD91432B-A4EA-AF04-7273-CD22B9108F4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C927A3-58C2-E9D1-15E6-E6F35B42CDFB}"/>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39235778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66710-A8B5-681B-D74F-D4DDA4C235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B27861-288F-5ECE-7D2D-CDDBE3F445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0952F2-58CB-D288-7BA8-04F3B0399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E2993A-271A-1297-D429-1992FDABB8D1}"/>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6" name="Footer Placeholder 5">
            <a:extLst>
              <a:ext uri="{FF2B5EF4-FFF2-40B4-BE49-F238E27FC236}">
                <a16:creationId xmlns:a16="http://schemas.microsoft.com/office/drawing/2014/main" id="{641E3BDA-2686-DFF6-4517-30E04B8D9D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E5318-D39D-92EC-48B7-6CB856D4B4C0}"/>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633553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2DDD1-8706-9979-43BA-6C8F944AEB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4DE4B-5574-9676-8AC2-981966E05C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6F366-85D2-3353-8E9C-D1D3F296F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94E285-0E33-5CA7-8C28-DF401D6D8D56}"/>
              </a:ext>
            </a:extLst>
          </p:cNvPr>
          <p:cNvSpPr>
            <a:spLocks noGrp="1"/>
          </p:cNvSpPr>
          <p:nvPr>
            <p:ph type="dt" sz="half" idx="10"/>
          </p:nvPr>
        </p:nvSpPr>
        <p:spPr/>
        <p:txBody>
          <a:bodyPr/>
          <a:lstStyle/>
          <a:p>
            <a:fld id="{ADF50CC6-F1D6-498A-A3D4-6819E11679C2}" type="datetimeFigureOut">
              <a:rPr lang="en-US" smtClean="0"/>
              <a:t>7/29/22</a:t>
            </a:fld>
            <a:endParaRPr lang="en-US"/>
          </a:p>
        </p:txBody>
      </p:sp>
      <p:sp>
        <p:nvSpPr>
          <p:cNvPr id="6" name="Footer Placeholder 5">
            <a:extLst>
              <a:ext uri="{FF2B5EF4-FFF2-40B4-BE49-F238E27FC236}">
                <a16:creationId xmlns:a16="http://schemas.microsoft.com/office/drawing/2014/main" id="{629DE801-5B7A-24B7-5928-51550E6681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435CB1-0BD5-DA7B-41BD-620FA3BDAA8E}"/>
              </a:ext>
            </a:extLst>
          </p:cNvPr>
          <p:cNvSpPr>
            <a:spLocks noGrp="1"/>
          </p:cNvSpPr>
          <p:nvPr>
            <p:ph type="sldNum" sz="quarter" idx="12"/>
          </p:nvPr>
        </p:nvSpPr>
        <p:spPr/>
        <p:txBody>
          <a:bodyPr/>
          <a:lstStyle/>
          <a:p>
            <a:fld id="{E05E2A33-F494-4F5A-A50A-64D405F1559F}" type="slidenum">
              <a:rPr lang="en-US" smtClean="0"/>
              <a:t>‹#›</a:t>
            </a:fld>
            <a:endParaRPr lang="en-US"/>
          </a:p>
        </p:txBody>
      </p:sp>
    </p:spTree>
    <p:extLst>
      <p:ext uri="{BB962C8B-B14F-4D97-AF65-F5344CB8AC3E}">
        <p14:creationId xmlns:p14="http://schemas.microsoft.com/office/powerpoint/2010/main" val="26070403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45ABB2-F005-4755-2181-03BE4A0594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5A5F04-225D-FB83-DDC4-70C041D522C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27A0F-0553-17A4-4856-9D9AAE6132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F50CC6-F1D6-498A-A3D4-6819E11679C2}" type="datetimeFigureOut">
              <a:rPr lang="en-US" smtClean="0"/>
              <a:t>7/29/22</a:t>
            </a:fld>
            <a:endParaRPr lang="en-US"/>
          </a:p>
        </p:txBody>
      </p:sp>
      <p:sp>
        <p:nvSpPr>
          <p:cNvPr id="5" name="Footer Placeholder 4">
            <a:extLst>
              <a:ext uri="{FF2B5EF4-FFF2-40B4-BE49-F238E27FC236}">
                <a16:creationId xmlns:a16="http://schemas.microsoft.com/office/drawing/2014/main" id="{5876ABE6-112A-F4F5-7422-50BDA51935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02B31F-7046-7AEF-95DE-3473A45431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E2A33-F494-4F5A-A50A-64D405F1559F}" type="slidenum">
              <a:rPr lang="en-US" smtClean="0"/>
              <a:t>‹#›</a:t>
            </a:fld>
            <a:endParaRPr lang="en-US"/>
          </a:p>
        </p:txBody>
      </p:sp>
    </p:spTree>
    <p:extLst>
      <p:ext uri="{BB962C8B-B14F-4D97-AF65-F5344CB8AC3E}">
        <p14:creationId xmlns:p14="http://schemas.microsoft.com/office/powerpoint/2010/main" val="10109354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3F6010-77C4-45FE-968C-712199A58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9B1B2C-5D5F-46D9-92F5-ECDF2816A1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334894-C6F5-46F1-BAA2-AFEA88E6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D1C14C-A143-42F5-B247-D0E800131009}" type="datetimeFigureOut">
              <a:rPr lang="en-US" smtClean="0"/>
              <a:t>7/29/22</a:t>
            </a:fld>
            <a:endParaRPr lang="en-US"/>
          </a:p>
        </p:txBody>
      </p:sp>
      <p:sp>
        <p:nvSpPr>
          <p:cNvPr id="5" name="Footer Placeholder 4">
            <a:extLst>
              <a:ext uri="{FF2B5EF4-FFF2-40B4-BE49-F238E27FC236}">
                <a16:creationId xmlns:a16="http://schemas.microsoft.com/office/drawing/2014/main" id="{975B1C84-4663-4022-BBEA-7667FEBCF3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2820DA-1F3A-421F-A770-A6347089E3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03D32D-F1BC-4E9C-97E1-36CFF5B22341}" type="slidenum">
              <a:rPr lang="en-US" smtClean="0"/>
              <a:t>‹#›</a:t>
            </a:fld>
            <a:endParaRPr lang="en-US"/>
          </a:p>
        </p:txBody>
      </p:sp>
    </p:spTree>
    <p:extLst>
      <p:ext uri="{BB962C8B-B14F-4D97-AF65-F5344CB8AC3E}">
        <p14:creationId xmlns:p14="http://schemas.microsoft.com/office/powerpoint/2010/main" val="1904852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ata.austintexas.gov/Public-Safety/Austin-Code-COVID-19-Complaint-Cases/4p54-9544/data"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26.jpeg"/><Relationship Id="rId4" Type="http://schemas.openxmlformats.org/officeDocument/2006/relationships/hyperlink" Target="https://atc-covid19data-austin.hub.arcgis.com/datasets/daily-counts-public-view/explore"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86">
            <a:extLst>
              <a:ext uri="{FF2B5EF4-FFF2-40B4-BE49-F238E27FC236}">
                <a16:creationId xmlns:a16="http://schemas.microsoft.com/office/drawing/2014/main" id="{4FA4E651-C3D8-4DB8-A026-E8531C6AF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D5BD08-BEE5-D5C5-39CB-F888F0090983}"/>
              </a:ext>
            </a:extLst>
          </p:cNvPr>
          <p:cNvSpPr>
            <a:spLocks noGrp="1"/>
          </p:cNvSpPr>
          <p:nvPr>
            <p:ph type="ctrTitle"/>
          </p:nvPr>
        </p:nvSpPr>
        <p:spPr>
          <a:xfrm>
            <a:off x="700440" y="5702689"/>
            <a:ext cx="10515600" cy="1286544"/>
          </a:xfrm>
          <a:noFill/>
        </p:spPr>
        <p:txBody>
          <a:bodyPr anchor="b">
            <a:noAutofit/>
          </a:bodyPr>
          <a:lstStyle/>
          <a:p>
            <a:r>
              <a:rPr lang="en-US" sz="2800" b="1" dirty="0">
                <a:solidFill>
                  <a:schemeClr val="accent1">
                    <a:lumMod val="75000"/>
                  </a:schemeClr>
                </a:solidFill>
              </a:rPr>
              <a:t>Data Visualization- Group 01 (MIS 6380.0U1)</a:t>
            </a:r>
            <a:br>
              <a:rPr lang="en-US" sz="2800" b="1" dirty="0">
                <a:solidFill>
                  <a:schemeClr val="accent1">
                    <a:lumMod val="75000"/>
                  </a:schemeClr>
                </a:solidFill>
                <a:cs typeface="Calibri Light"/>
              </a:rPr>
            </a:br>
            <a:br>
              <a:rPr lang="en-US" sz="2800" b="1" dirty="0">
                <a:solidFill>
                  <a:schemeClr val="accent1">
                    <a:lumMod val="75000"/>
                  </a:schemeClr>
                </a:solidFill>
                <a:cs typeface="Calibri Light"/>
              </a:rPr>
            </a:br>
            <a:r>
              <a:rPr lang="en-US" sz="2800" b="1" dirty="0">
                <a:solidFill>
                  <a:schemeClr val="accent1">
                    <a:lumMod val="75000"/>
                  </a:schemeClr>
                </a:solidFill>
                <a:cs typeface="Calibri Light"/>
              </a:rPr>
              <a:t>Kannupriya</a:t>
            </a:r>
            <a:br>
              <a:rPr lang="en-US" sz="2800" b="1" dirty="0">
                <a:solidFill>
                  <a:schemeClr val="accent1">
                    <a:lumMod val="75000"/>
                  </a:schemeClr>
                </a:solidFill>
                <a:cs typeface="Calibri Light"/>
              </a:rPr>
            </a:br>
            <a:r>
              <a:rPr lang="en-US" sz="2800" b="1" i="1" dirty="0">
                <a:solidFill>
                  <a:schemeClr val="accent1">
                    <a:lumMod val="75000"/>
                  </a:schemeClr>
                </a:solidFill>
                <a:cs typeface="Calibri Light"/>
              </a:rPr>
              <a:t>Heli </a:t>
            </a:r>
            <a:r>
              <a:rPr lang="en-US" sz="2800" b="1" i="1" dirty="0" err="1">
                <a:solidFill>
                  <a:schemeClr val="accent1">
                    <a:lumMod val="75000"/>
                  </a:schemeClr>
                </a:solidFill>
                <a:cs typeface="Calibri Light"/>
              </a:rPr>
              <a:t>Madani</a:t>
            </a:r>
            <a:br>
              <a:rPr lang="en-US" sz="2800" b="1" dirty="0">
                <a:solidFill>
                  <a:schemeClr val="accent1">
                    <a:lumMod val="75000"/>
                  </a:schemeClr>
                </a:solidFill>
                <a:cs typeface="Calibri Light"/>
              </a:rPr>
            </a:br>
            <a:r>
              <a:rPr lang="en-US" sz="2800" b="1" i="1" dirty="0">
                <a:solidFill>
                  <a:schemeClr val="accent1">
                    <a:lumMod val="75000"/>
                  </a:schemeClr>
                </a:solidFill>
                <a:cs typeface="Calibri Light"/>
              </a:rPr>
              <a:t>Mayur Kumar </a:t>
            </a:r>
            <a:r>
              <a:rPr lang="en-US" sz="2800" b="1" i="1" dirty="0" err="1">
                <a:solidFill>
                  <a:schemeClr val="accent1">
                    <a:lumMod val="75000"/>
                  </a:schemeClr>
                </a:solidFill>
                <a:cs typeface="Calibri Light"/>
              </a:rPr>
              <a:t>Tikmani</a:t>
            </a:r>
            <a:br>
              <a:rPr lang="en-US" sz="2800" b="1" i="1" dirty="0">
                <a:solidFill>
                  <a:schemeClr val="accent1">
                    <a:lumMod val="75000"/>
                  </a:schemeClr>
                </a:solidFill>
                <a:cs typeface="Calibri Light"/>
              </a:rPr>
            </a:br>
            <a:endParaRPr lang="en-US" sz="2800" b="1" i="1" dirty="0">
              <a:solidFill>
                <a:schemeClr val="accent1">
                  <a:lumMod val="75000"/>
                </a:schemeClr>
              </a:solidFill>
              <a:cs typeface="Calibri Light"/>
            </a:endParaRPr>
          </a:p>
        </p:txBody>
      </p:sp>
      <p:pic>
        <p:nvPicPr>
          <p:cNvPr id="4" name="Picture 4" descr="A picture containing text&#10;&#10;Description automatically generated">
            <a:extLst>
              <a:ext uri="{FF2B5EF4-FFF2-40B4-BE49-F238E27FC236}">
                <a16:creationId xmlns:a16="http://schemas.microsoft.com/office/drawing/2014/main" id="{B6F11411-8AAF-658E-B0BF-8413909F4CE0}"/>
              </a:ext>
            </a:extLst>
          </p:cNvPr>
          <p:cNvPicPr>
            <a:picLocks noChangeAspect="1"/>
          </p:cNvPicPr>
          <p:nvPr/>
        </p:nvPicPr>
        <p:blipFill rotWithShape="1">
          <a:blip r:embed="rId2"/>
          <a:srcRect l="19755" r="10690" b="-1"/>
          <a:stretch/>
        </p:blipFill>
        <p:spPr>
          <a:xfrm>
            <a:off x="21" y="302726"/>
            <a:ext cx="12191979" cy="3900104"/>
          </a:xfrm>
          <a:prstGeom prst="rect">
            <a:avLst/>
          </a:prstGeom>
        </p:spPr>
      </p:pic>
    </p:spTree>
    <p:extLst>
      <p:ext uri="{BB962C8B-B14F-4D97-AF65-F5344CB8AC3E}">
        <p14:creationId xmlns:p14="http://schemas.microsoft.com/office/powerpoint/2010/main" val="310394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1" name="Rectangle 1108">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2" name="Freeform: Shape 1110">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23" name="Right Triangle 1112">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ectangle 1114">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1BD28B-6DA2-5E28-6D17-5405B3E66722}"/>
              </a:ext>
            </a:extLst>
          </p:cNvPr>
          <p:cNvSpPr>
            <a:spLocks noGrp="1"/>
          </p:cNvSpPr>
          <p:nvPr>
            <p:ph type="title"/>
          </p:nvPr>
        </p:nvSpPr>
        <p:spPr>
          <a:xfrm>
            <a:off x="8029293" y="806364"/>
            <a:ext cx="3715032" cy="3465599"/>
          </a:xfrm>
        </p:spPr>
        <p:txBody>
          <a:bodyPr vert="horz" lIns="91440" tIns="45720" rIns="91440" bIns="45720" rtlCol="0" anchor="b">
            <a:normAutofit/>
          </a:bodyPr>
          <a:lstStyle/>
          <a:p>
            <a:r>
              <a:rPr lang="en-US" sz="2400" kern="1200">
                <a:solidFill>
                  <a:schemeClr val="tx1"/>
                </a:solidFill>
                <a:latin typeface="+mj-lt"/>
                <a:ea typeface="+mj-ea"/>
                <a:cs typeface="+mj-cs"/>
              </a:rPr>
              <a:t>Hypothesis-02:</a:t>
            </a:r>
            <a:br>
              <a:rPr lang="en-US" sz="2400" kern="1200">
                <a:solidFill>
                  <a:schemeClr val="tx1"/>
                </a:solidFill>
                <a:latin typeface="+mj-lt"/>
                <a:ea typeface="+mj-ea"/>
                <a:cs typeface="+mj-cs"/>
              </a:rPr>
            </a:br>
            <a:br>
              <a:rPr lang="en-US" sz="2400" kern="1200">
                <a:solidFill>
                  <a:schemeClr val="tx1"/>
                </a:solidFill>
                <a:latin typeface="+mj-lt"/>
                <a:ea typeface="+mj-ea"/>
                <a:cs typeface="+mj-cs"/>
              </a:rPr>
            </a:br>
            <a:r>
              <a:rPr lang="en-US" sz="2400" kern="1200">
                <a:solidFill>
                  <a:schemeClr val="tx1"/>
                </a:solidFill>
                <a:latin typeface="+mj-lt"/>
                <a:ea typeface="+mj-ea"/>
                <a:cs typeface="+mj-cs"/>
              </a:rPr>
              <a:t>Was social distancing the type of complaint that was registered maximum?</a:t>
            </a:r>
            <a:br>
              <a:rPr lang="en-US" sz="2400" kern="1200">
                <a:solidFill>
                  <a:schemeClr val="tx1"/>
                </a:solidFill>
                <a:latin typeface="+mj-lt"/>
                <a:ea typeface="+mj-ea"/>
                <a:cs typeface="+mj-cs"/>
              </a:rPr>
            </a:br>
            <a:endParaRPr lang="en-US" sz="2400" kern="1200">
              <a:solidFill>
                <a:schemeClr val="tx1"/>
              </a:solidFill>
              <a:latin typeface="+mj-lt"/>
              <a:ea typeface="+mj-ea"/>
              <a:cs typeface="+mj-cs"/>
            </a:endParaRPr>
          </a:p>
        </p:txBody>
      </p:sp>
      <p:pic>
        <p:nvPicPr>
          <p:cNvPr id="1026" name="Picture 2" descr="Range of people from each other">
            <a:extLst>
              <a:ext uri="{FF2B5EF4-FFF2-40B4-BE49-F238E27FC236}">
                <a16:creationId xmlns:a16="http://schemas.microsoft.com/office/drawing/2014/main" id="{12C35DFE-DA90-1FD5-A718-9C341245B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53" r="-1" b="-1"/>
          <a:stretch/>
        </p:blipFill>
        <p:spPr bwMode="auto">
          <a:xfrm>
            <a:off x="702998" y="1491207"/>
            <a:ext cx="6198196" cy="4266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17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pie chart&#10;&#10;Description automatically generated">
            <a:extLst>
              <a:ext uri="{FF2B5EF4-FFF2-40B4-BE49-F238E27FC236}">
                <a16:creationId xmlns:a16="http://schemas.microsoft.com/office/drawing/2014/main" id="{79BC50E4-035B-457A-34C2-C1C2F76CC2FC}"/>
              </a:ext>
            </a:extLst>
          </p:cNvPr>
          <p:cNvPicPr>
            <a:picLocks noChangeAspect="1"/>
          </p:cNvPicPr>
          <p:nvPr/>
        </p:nvPicPr>
        <p:blipFill>
          <a:blip r:embed="rId2"/>
          <a:stretch>
            <a:fillRect/>
          </a:stretch>
        </p:blipFill>
        <p:spPr>
          <a:xfrm>
            <a:off x="73959" y="292236"/>
            <a:ext cx="11976845" cy="6183881"/>
          </a:xfrm>
          <a:prstGeom prst="rect">
            <a:avLst/>
          </a:prstGeom>
        </p:spPr>
      </p:pic>
    </p:spTree>
    <p:extLst>
      <p:ext uri="{BB962C8B-B14F-4D97-AF65-F5344CB8AC3E}">
        <p14:creationId xmlns:p14="http://schemas.microsoft.com/office/powerpoint/2010/main" val="206534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pie chart&#10;&#10;Description automatically generated">
            <a:extLst>
              <a:ext uri="{FF2B5EF4-FFF2-40B4-BE49-F238E27FC236}">
                <a16:creationId xmlns:a16="http://schemas.microsoft.com/office/drawing/2014/main" id="{57596246-BC2E-A6ED-55D3-CCF22693B704}"/>
              </a:ext>
            </a:extLst>
          </p:cNvPr>
          <p:cNvPicPr>
            <a:picLocks noChangeAspect="1"/>
          </p:cNvPicPr>
          <p:nvPr/>
        </p:nvPicPr>
        <p:blipFill>
          <a:blip r:embed="rId2"/>
          <a:stretch>
            <a:fillRect/>
          </a:stretch>
        </p:blipFill>
        <p:spPr>
          <a:xfrm>
            <a:off x="275665" y="493942"/>
            <a:ext cx="11763935" cy="6083028"/>
          </a:xfrm>
          <a:prstGeom prst="rect">
            <a:avLst/>
          </a:prstGeom>
        </p:spPr>
      </p:pic>
    </p:spTree>
    <p:extLst>
      <p:ext uri="{BB962C8B-B14F-4D97-AF65-F5344CB8AC3E}">
        <p14:creationId xmlns:p14="http://schemas.microsoft.com/office/powerpoint/2010/main" val="1282048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A00835-AE4F-AED4-6F68-75D74ABD4EE6}"/>
              </a:ext>
            </a:extLst>
          </p:cNvPr>
          <p:cNvSpPr>
            <a:spLocks noGrp="1"/>
          </p:cNvSpPr>
          <p:nvPr>
            <p:ph type="title"/>
          </p:nvPr>
        </p:nvSpPr>
        <p:spPr>
          <a:xfrm>
            <a:off x="572493" y="238539"/>
            <a:ext cx="11018520" cy="1434415"/>
          </a:xfrm>
        </p:spPr>
        <p:txBody>
          <a:bodyPr anchor="b">
            <a:normAutofit/>
          </a:bodyPr>
          <a:lstStyle/>
          <a:p>
            <a:r>
              <a:rPr lang="en-US" sz="5400"/>
              <a:t>Insights: </a:t>
            </a:r>
          </a:p>
        </p:txBody>
      </p:sp>
      <p:sp>
        <p:nvSpPr>
          <p:cNvPr id="4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E06C4874-DA0F-6E2C-A1C8-172BFC9536C3}"/>
              </a:ext>
            </a:extLst>
          </p:cNvPr>
          <p:cNvGraphicFramePr>
            <a:graphicFrameLocks noGrp="1"/>
          </p:cNvGraphicFramePr>
          <p:nvPr>
            <p:ph idx="1"/>
            <p:extLst>
              <p:ext uri="{D42A27DB-BD31-4B8C-83A1-F6EECF244321}">
                <p14:modId xmlns:p14="http://schemas.microsoft.com/office/powerpoint/2010/main" val="2719227580"/>
              </p:ext>
            </p:extLst>
          </p:nvPr>
        </p:nvGraphicFramePr>
        <p:xfrm>
          <a:off x="572493" y="2071316"/>
          <a:ext cx="9985970"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a:extLst>
              <a:ext uri="{FF2B5EF4-FFF2-40B4-BE49-F238E27FC236}">
                <a16:creationId xmlns:a16="http://schemas.microsoft.com/office/drawing/2014/main" id="{735878B4-A6DB-6F92-12B8-108D7FD4240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32455028"/>
      </p:ext>
    </p:extLst>
  </p:cSld>
  <p:clrMapOvr>
    <a:masterClrMapping/>
  </p:clrMapOvr>
  <mc:AlternateContent xmlns:mc="http://schemas.openxmlformats.org/markup-compatibility/2006" xmlns:p14="http://schemas.microsoft.com/office/powerpoint/2010/main">
    <mc:Choice Requires="p14">
      <p:transition spd="slow" p14:dur="2000" advTm="11036"/>
    </mc:Choice>
    <mc:Fallback xmlns="">
      <p:transition spd="slow" advTm="11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8" name="Freeform 5">
            <a:extLst>
              <a:ext uri="{FF2B5EF4-FFF2-40B4-BE49-F238E27FC236}">
                <a16:creationId xmlns:a16="http://schemas.microsoft.com/office/drawing/2014/main" id="{07322A9E-F1EC-405E-8971-BA906EFFC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29674" y="1290909"/>
            <a:ext cx="9702800" cy="5573512"/>
          </a:xfrm>
          <a:custGeom>
            <a:avLst/>
            <a:gdLst>
              <a:gd name="T0" fmla="*/ 1752 w 2038"/>
              <a:gd name="T1" fmla="*/ 1169 h 1169"/>
              <a:gd name="T2" fmla="*/ 1487 w 2038"/>
              <a:gd name="T3" fmla="*/ 334 h 1169"/>
              <a:gd name="T4" fmla="*/ 860 w 2038"/>
              <a:gd name="T5" fmla="*/ 22 h 1169"/>
              <a:gd name="T6" fmla="*/ 199 w 2038"/>
              <a:gd name="T7" fmla="*/ 318 h 1169"/>
              <a:gd name="T8" fmla="*/ 399 w 2038"/>
              <a:gd name="T9" fmla="*/ 1165 h 1169"/>
            </a:gdLst>
            <a:ahLst/>
            <a:cxnLst>
              <a:cxn ang="0">
                <a:pos x="T0" y="T1"/>
              </a:cxn>
              <a:cxn ang="0">
                <a:pos x="T2" y="T3"/>
              </a:cxn>
              <a:cxn ang="0">
                <a:pos x="T4" y="T5"/>
              </a:cxn>
              <a:cxn ang="0">
                <a:pos x="T6" y="T7"/>
              </a:cxn>
              <a:cxn ang="0">
                <a:pos x="T8" y="T9"/>
              </a:cxn>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0" name="Freeform 6">
            <a:extLst>
              <a:ext uri="{FF2B5EF4-FFF2-40B4-BE49-F238E27FC236}">
                <a16:creationId xmlns:a16="http://schemas.microsoft.com/office/drawing/2014/main" id="{A5704422-1118-4FD1-95AD-29A064EB8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70451" y="2010741"/>
            <a:ext cx="7373938" cy="4848892"/>
          </a:xfrm>
          <a:custGeom>
            <a:avLst/>
            <a:gdLst>
              <a:gd name="T0" fmla="*/ 1025 w 1549"/>
              <a:gd name="T1" fmla="*/ 1016 h 1017"/>
              <a:gd name="T2" fmla="*/ 1443 w 1549"/>
              <a:gd name="T3" fmla="*/ 592 h 1017"/>
              <a:gd name="T4" fmla="*/ 782 w 1549"/>
              <a:gd name="T5" fmla="*/ 53 h 1017"/>
              <a:gd name="T6" fmla="*/ 150 w 1549"/>
              <a:gd name="T7" fmla="*/ 329 h 1017"/>
              <a:gd name="T8" fmla="*/ 477 w 1549"/>
              <a:gd name="T9" fmla="*/ 1017 h 1017"/>
            </a:gdLst>
            <a:ahLst/>
            <a:cxnLst>
              <a:cxn ang="0">
                <a:pos x="T0" y="T1"/>
              </a:cxn>
              <a:cxn ang="0">
                <a:pos x="T2" y="T3"/>
              </a:cxn>
              <a:cxn ang="0">
                <a:pos x="T4" y="T5"/>
              </a:cxn>
              <a:cxn ang="0">
                <a:pos x="T6" y="T7"/>
              </a:cxn>
              <a:cxn ang="0">
                <a:pos x="T8" y="T9"/>
              </a:cxn>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2" name="Freeform 7">
            <a:extLst>
              <a:ext uri="{FF2B5EF4-FFF2-40B4-BE49-F238E27FC236}">
                <a16:creationId xmlns:a16="http://schemas.microsoft.com/office/drawing/2014/main" id="{A88B2AAA-B805-498E-A9E6-98B885855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51351" y="1780905"/>
            <a:ext cx="8035925" cy="5083516"/>
          </a:xfrm>
          <a:custGeom>
            <a:avLst/>
            <a:gdLst>
              <a:gd name="T0" fmla="*/ 1302 w 1688"/>
              <a:gd name="T1" fmla="*/ 1066 h 1066"/>
              <a:gd name="T2" fmla="*/ 1613 w 1688"/>
              <a:gd name="T3" fmla="*/ 850 h 1066"/>
              <a:gd name="T4" fmla="*/ 1517 w 1688"/>
              <a:gd name="T5" fmla="*/ 471 h 1066"/>
              <a:gd name="T6" fmla="*/ 798 w 1688"/>
              <a:gd name="T7" fmla="*/ 28 h 1066"/>
              <a:gd name="T8" fmla="*/ 181 w 1688"/>
              <a:gd name="T9" fmla="*/ 333 h 1066"/>
              <a:gd name="T10" fmla="*/ 420 w 1688"/>
              <a:gd name="T11" fmla="*/ 1066 h 1066"/>
            </a:gdLst>
            <a:ahLst/>
            <a:cxnLst>
              <a:cxn ang="0">
                <a:pos x="T0" y="T1"/>
              </a:cxn>
              <a:cxn ang="0">
                <a:pos x="T2" y="T3"/>
              </a:cxn>
              <a:cxn ang="0">
                <a:pos x="T4" y="T5"/>
              </a:cxn>
              <a:cxn ang="0">
                <a:pos x="T6" y="T7"/>
              </a:cxn>
              <a:cxn ang="0">
                <a:pos x="T8" y="T9"/>
              </a:cxn>
              <a:cxn ang="0">
                <a:pos x="T10" y="T11"/>
              </a:cxn>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4" name="Freeform 8">
            <a:extLst>
              <a:ext uri="{FF2B5EF4-FFF2-40B4-BE49-F238E27FC236}">
                <a16:creationId xmlns:a16="http://schemas.microsoft.com/office/drawing/2014/main" id="{9B8051E0-19D7-43E1-BFD9-E6DBFEB3A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42347"/>
            <a:ext cx="10334625" cy="6322075"/>
          </a:xfrm>
          <a:custGeom>
            <a:avLst/>
            <a:gdLst>
              <a:gd name="T0" fmla="*/ 1873 w 2171"/>
              <a:gd name="T1" fmla="*/ 1326 h 1326"/>
              <a:gd name="T2" fmla="*/ 1609 w 2171"/>
              <a:gd name="T3" fmla="*/ 473 h 1326"/>
              <a:gd name="T4" fmla="*/ 880 w 2171"/>
              <a:gd name="T5" fmla="*/ 63 h 1326"/>
              <a:gd name="T6" fmla="*/ 0 w 2171"/>
              <a:gd name="T7" fmla="*/ 423 h 1326"/>
            </a:gdLst>
            <a:ahLst/>
            <a:cxnLst>
              <a:cxn ang="0">
                <a:pos x="T0" y="T1"/>
              </a:cxn>
              <a:cxn ang="0">
                <a:pos x="T2" y="T3"/>
              </a:cxn>
              <a:cxn ang="0">
                <a:pos x="T4" y="T5"/>
              </a:cxn>
              <a:cxn ang="0">
                <a:pos x="T6" y="T7"/>
              </a:cxn>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7" name="Freeform 9">
            <a:extLst>
              <a:ext uri="{FF2B5EF4-FFF2-40B4-BE49-F238E27FC236}">
                <a16:creationId xmlns:a16="http://schemas.microsoft.com/office/drawing/2014/main" id="{4EDB2B02-86A2-46F5-A4BE-B7D9B10411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178751"/>
            <a:ext cx="504825" cy="681527"/>
          </a:xfrm>
          <a:custGeom>
            <a:avLst/>
            <a:gdLst>
              <a:gd name="T0" fmla="*/ 0 w 106"/>
              <a:gd name="T1" fmla="*/ 0 h 143"/>
              <a:gd name="T2" fmla="*/ 106 w 106"/>
              <a:gd name="T3" fmla="*/ 143 h 143"/>
            </a:gdLst>
            <a:ahLst/>
            <a:cxnLst>
              <a:cxn ang="0">
                <a:pos x="T0" y="T1"/>
              </a:cxn>
              <a:cxn ang="0">
                <a:pos x="T2" y="T3"/>
              </a:cxn>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99" name="Freeform 10">
            <a:extLst>
              <a:ext uri="{FF2B5EF4-FFF2-40B4-BE49-F238E27FC236}">
                <a16:creationId xmlns:a16="http://schemas.microsoft.com/office/drawing/2014/main" id="{43954639-FB5D-41F4-9560-6F6DFE7784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59376"/>
            <a:ext cx="11091863" cy="6923796"/>
          </a:xfrm>
          <a:custGeom>
            <a:avLst/>
            <a:gdLst>
              <a:gd name="T0" fmla="*/ 2046 w 2330"/>
              <a:gd name="T1" fmla="*/ 1452 h 1452"/>
              <a:gd name="T2" fmla="*/ 1813 w 2330"/>
              <a:gd name="T3" fmla="*/ 601 h 1452"/>
              <a:gd name="T4" fmla="*/ 956 w 2330"/>
              <a:gd name="T5" fmla="*/ 97 h 1452"/>
              <a:gd name="T6" fmla="*/ 0 w 2330"/>
              <a:gd name="T7" fmla="*/ 366 h 1452"/>
            </a:gdLst>
            <a:ahLst/>
            <a:cxnLst>
              <a:cxn ang="0">
                <a:pos x="T0" y="T1"/>
              </a:cxn>
              <a:cxn ang="0">
                <a:pos x="T2" y="T3"/>
              </a:cxn>
              <a:cxn ang="0">
                <a:pos x="T4" y="T5"/>
              </a:cxn>
              <a:cxn ang="0">
                <a:pos x="T6" y="T7"/>
              </a:cxn>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1" name="Freeform 12">
            <a:extLst>
              <a:ext uri="{FF2B5EF4-FFF2-40B4-BE49-F238E27FC236}">
                <a16:creationId xmlns:a16="http://schemas.microsoft.com/office/drawing/2014/main" id="{E898931C-0323-41FA-A036-20F818B1FF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1057275" cy="614491"/>
          </a:xfrm>
          <a:custGeom>
            <a:avLst/>
            <a:gdLst>
              <a:gd name="T0" fmla="*/ 222 w 222"/>
              <a:gd name="T1" fmla="*/ 0 h 129"/>
              <a:gd name="T2" fmla="*/ 0 w 222"/>
              <a:gd name="T3" fmla="*/ 129 h 129"/>
            </a:gdLst>
            <a:ahLst/>
            <a:cxnLst>
              <a:cxn ang="0">
                <a:pos x="T0" y="T1"/>
              </a:cxn>
              <a:cxn ang="0">
                <a:pos x="T2" y="T3"/>
              </a:cxn>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3" name="Freeform 14">
            <a:extLst>
              <a:ext uri="{FF2B5EF4-FFF2-40B4-BE49-F238E27FC236}">
                <a16:creationId xmlns:a16="http://schemas.microsoft.com/office/drawing/2014/main" id="{89AFE9DD-0792-4B98-B4EB-97ACA17E6A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701" y="-6705"/>
            <a:ext cx="595313" cy="352734"/>
          </a:xfrm>
          <a:custGeom>
            <a:avLst/>
            <a:gdLst>
              <a:gd name="T0" fmla="*/ 125 w 125"/>
              <a:gd name="T1" fmla="*/ 0 h 74"/>
              <a:gd name="T2" fmla="*/ 0 w 125"/>
              <a:gd name="T3" fmla="*/ 74 h 74"/>
            </a:gdLst>
            <a:ahLst/>
            <a:cxnLst>
              <a:cxn ang="0">
                <a:pos x="T0" y="T1"/>
              </a:cxn>
              <a:cxn ang="0">
                <a:pos x="T2" y="T3"/>
              </a:cxn>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5" name="Freeform 16">
            <a:extLst>
              <a:ext uri="{FF2B5EF4-FFF2-40B4-BE49-F238E27FC236}">
                <a16:creationId xmlns:a16="http://schemas.microsoft.com/office/drawing/2014/main" id="{3981F5C4-9AE1-404E-AF44-A4E6DB374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61" y="-1916"/>
            <a:ext cx="357188" cy="213875"/>
          </a:xfrm>
          <a:custGeom>
            <a:avLst/>
            <a:gdLst>
              <a:gd name="T0" fmla="*/ 75 w 75"/>
              <a:gd name="T1" fmla="*/ 0 h 45"/>
              <a:gd name="T2" fmla="*/ 0 w 75"/>
              <a:gd name="T3" fmla="*/ 45 h 45"/>
            </a:gdLst>
            <a:ahLst/>
            <a:cxnLst>
              <a:cxn ang="0">
                <a:pos x="T0" y="T1"/>
              </a:cxn>
              <a:cxn ang="0">
                <a:pos x="T2" y="T3"/>
              </a:cxn>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7" name="Freeform 11">
            <a:extLst>
              <a:ext uri="{FF2B5EF4-FFF2-40B4-BE49-F238E27FC236}">
                <a16:creationId xmlns:a16="http://schemas.microsoft.com/office/drawing/2014/main" id="{763C1781-8726-4FAC-8C45-FF40376BE4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426601" y="-1916"/>
            <a:ext cx="5788025" cy="6847184"/>
          </a:xfrm>
          <a:custGeom>
            <a:avLst/>
            <a:gdLst>
              <a:gd name="T0" fmla="*/ 1094 w 1216"/>
              <a:gd name="T1" fmla="*/ 1436 h 1436"/>
              <a:gd name="T2" fmla="*/ 709 w 1216"/>
              <a:gd name="T3" fmla="*/ 551 h 1436"/>
              <a:gd name="T4" fmla="*/ 0 w 1216"/>
              <a:gd name="T5" fmla="*/ 0 h 1436"/>
            </a:gdLst>
            <a:ahLst/>
            <a:cxnLst>
              <a:cxn ang="0">
                <a:pos x="T0" y="T1"/>
              </a:cxn>
              <a:cxn ang="0">
                <a:pos x="T2" y="T3"/>
              </a:cxn>
              <a:cxn ang="0">
                <a:pos x="T4" y="T5"/>
              </a:cxn>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09" name="Freeform 21">
            <a:extLst>
              <a:ext uri="{FF2B5EF4-FFF2-40B4-BE49-F238E27FC236}">
                <a16:creationId xmlns:a16="http://schemas.microsoft.com/office/drawing/2014/main" id="{301491B5-56C7-43DC-A3D9-861EECCA0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235014" y="2872"/>
            <a:ext cx="2951163" cy="2555325"/>
          </a:xfrm>
          <a:custGeom>
            <a:avLst/>
            <a:gdLst>
              <a:gd name="T0" fmla="*/ 620 w 620"/>
              <a:gd name="T1" fmla="*/ 536 h 536"/>
              <a:gd name="T2" fmla="*/ 0 w 620"/>
              <a:gd name="T3" fmla="*/ 0 h 536"/>
            </a:gdLst>
            <a:ahLst/>
            <a:cxnLst>
              <a:cxn ang="0">
                <a:pos x="T0" y="T1"/>
              </a:cxn>
              <a:cxn ang="0">
                <a:pos x="T2" y="T3"/>
              </a:cxn>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7860410-A479-BDAF-AAE3-61D2E16FD975}"/>
              </a:ext>
            </a:extLst>
          </p:cNvPr>
          <p:cNvSpPr>
            <a:spLocks noGrp="1"/>
          </p:cNvSpPr>
          <p:nvPr>
            <p:ph type="title"/>
          </p:nvPr>
        </p:nvSpPr>
        <p:spPr>
          <a:xfrm>
            <a:off x="8043735" y="1211105"/>
            <a:ext cx="4148265" cy="3818095"/>
          </a:xfrm>
        </p:spPr>
        <p:txBody>
          <a:bodyPr vert="horz" lIns="91440" tIns="45720" rIns="91440" bIns="45720" rtlCol="0" anchor="b">
            <a:normAutofit/>
          </a:bodyPr>
          <a:lstStyle/>
          <a:p>
            <a:r>
              <a:rPr lang="en-US" sz="3600" i="1">
                <a:latin typeface="+mn-lt"/>
                <a:cs typeface="Times New Roman" panose="02020603050405020304" pitchFamily="18" charset="0"/>
              </a:rPr>
              <a:t>Hypothesis-03: Were the highest number of complaints registered by residents? </a:t>
            </a:r>
          </a:p>
        </p:txBody>
      </p:sp>
      <p:sp>
        <p:nvSpPr>
          <p:cNvPr id="6211" name="Freeform 22">
            <a:extLst>
              <a:ext uri="{FF2B5EF4-FFF2-40B4-BE49-F238E27FC236}">
                <a16:creationId xmlns:a16="http://schemas.microsoft.com/office/drawing/2014/main" id="{237E2353-22DF-46E0-A200-FB30F8F39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0020826" y="-1916"/>
            <a:ext cx="2165350" cy="1358265"/>
          </a:xfrm>
          <a:custGeom>
            <a:avLst/>
            <a:gdLst>
              <a:gd name="T0" fmla="*/ 0 w 455"/>
              <a:gd name="T1" fmla="*/ 0 h 285"/>
              <a:gd name="T2" fmla="*/ 455 w 455"/>
              <a:gd name="T3" fmla="*/ 285 h 285"/>
            </a:gdLst>
            <a:ahLst/>
            <a:cxnLst>
              <a:cxn ang="0">
                <a:pos x="T0" y="T1"/>
              </a:cxn>
              <a:cxn ang="0">
                <a:pos x="T2" y="T3"/>
              </a:cxn>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3" name="Freeform 23">
            <a:extLst>
              <a:ext uri="{FF2B5EF4-FFF2-40B4-BE49-F238E27FC236}">
                <a16:creationId xmlns:a16="http://schemas.microsoft.com/office/drawing/2014/main" id="{DD6138DB-057B-45F7-A5F4-E7BFDA20D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90826" y="-1916"/>
            <a:ext cx="895350" cy="534687"/>
          </a:xfrm>
          <a:custGeom>
            <a:avLst/>
            <a:gdLst>
              <a:gd name="T0" fmla="*/ 0 w 188"/>
              <a:gd name="T1" fmla="*/ 0 h 112"/>
              <a:gd name="T2" fmla="*/ 188 w 188"/>
              <a:gd name="T3" fmla="*/ 112 h 112"/>
            </a:gdLst>
            <a:ahLst/>
            <a:cxnLst>
              <a:cxn ang="0">
                <a:pos x="T0" y="T1"/>
              </a:cxn>
              <a:cxn ang="0">
                <a:pos x="T2" y="T3"/>
              </a:cxn>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15" name="Freeform: Shape 6214">
            <a:extLst>
              <a:ext uri="{FF2B5EF4-FFF2-40B4-BE49-F238E27FC236}">
                <a16:creationId xmlns:a16="http://schemas.microsoft.com/office/drawing/2014/main" id="{79A54AB1-B64F-4843-BFAB-81CB74E6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931529">
            <a:off x="752078" y="2218040"/>
            <a:ext cx="4418757" cy="4259609"/>
          </a:xfrm>
          <a:custGeom>
            <a:avLst/>
            <a:gdLst>
              <a:gd name="connsiteX0" fmla="*/ 404107 w 4507111"/>
              <a:gd name="connsiteY0" fmla="*/ 0 h 4344781"/>
              <a:gd name="connsiteX1" fmla="*/ 371857 w 4507111"/>
              <a:gd name="connsiteY1" fmla="*/ 117359 h 4344781"/>
              <a:gd name="connsiteX2" fmla="*/ 307833 w 4507111"/>
              <a:gd name="connsiteY2" fmla="*/ 632970 h 4344781"/>
              <a:gd name="connsiteX3" fmla="*/ 3569418 w 4507111"/>
              <a:gd name="connsiteY3" fmla="*/ 4141149 h 4344781"/>
              <a:gd name="connsiteX4" fmla="*/ 4440861 w 4507111"/>
              <a:gd name="connsiteY4" fmla="*/ 4332480 h 4344781"/>
              <a:gd name="connsiteX5" fmla="*/ 4507111 w 4507111"/>
              <a:gd name="connsiteY5" fmla="*/ 4341752 h 4344781"/>
              <a:gd name="connsiteX6" fmla="*/ 4296045 w 4507111"/>
              <a:gd name="connsiteY6" fmla="*/ 4344781 h 4344781"/>
              <a:gd name="connsiteX7" fmla="*/ 3749565 w 4507111"/>
              <a:gd name="connsiteY7" fmla="*/ 4321853 h 4344781"/>
              <a:gd name="connsiteX8" fmla="*/ 36764 w 4507111"/>
              <a:gd name="connsiteY8" fmla="*/ 1629794 h 4344781"/>
              <a:gd name="connsiteX9" fmla="*/ 300069 w 4507111"/>
              <a:gd name="connsiteY9" fmla="*/ 144750 h 434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7111" h="4344781">
                <a:moveTo>
                  <a:pt x="404107" y="0"/>
                </a:moveTo>
                <a:lnTo>
                  <a:pt x="371857" y="117359"/>
                </a:lnTo>
                <a:cubicBezTo>
                  <a:pt x="333827" y="278567"/>
                  <a:pt x="311875" y="450459"/>
                  <a:pt x="307833" y="632970"/>
                </a:cubicBezTo>
                <a:cubicBezTo>
                  <a:pt x="264711" y="2579752"/>
                  <a:pt x="2253987" y="3769243"/>
                  <a:pt x="3569418" y="4141149"/>
                </a:cubicBezTo>
                <a:cubicBezTo>
                  <a:pt x="3816061" y="4210881"/>
                  <a:pt x="4114807" y="4279754"/>
                  <a:pt x="4440861" y="4332480"/>
                </a:cubicBezTo>
                <a:lnTo>
                  <a:pt x="4507111" y="4341752"/>
                </a:lnTo>
                <a:lnTo>
                  <a:pt x="4296045" y="4344781"/>
                </a:lnTo>
                <a:cubicBezTo>
                  <a:pt x="4097363" y="4343711"/>
                  <a:pt x="3912623" y="4335104"/>
                  <a:pt x="3749565" y="4321853"/>
                </a:cubicBezTo>
                <a:cubicBezTo>
                  <a:pt x="2445102" y="4215850"/>
                  <a:pt x="356405" y="3466499"/>
                  <a:pt x="36764" y="1629794"/>
                </a:cubicBezTo>
                <a:cubicBezTo>
                  <a:pt x="-63123" y="1055823"/>
                  <a:pt x="45741" y="555869"/>
                  <a:pt x="300069" y="144750"/>
                </a:cubicBez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pic>
        <p:nvPicPr>
          <p:cNvPr id="6146" name="Picture 2" descr="How to Prepare for COVID-19-Related Safety Complaints | EHS Today">
            <a:extLst>
              <a:ext uri="{FF2B5EF4-FFF2-40B4-BE49-F238E27FC236}">
                <a16:creationId xmlns:a16="http://schemas.microsoft.com/office/drawing/2014/main" id="{368AD071-45BF-24D4-CDDC-765A857A08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7" r="15508" b="1"/>
          <a:stretch/>
        </p:blipFill>
        <p:spPr bwMode="auto">
          <a:xfrm>
            <a:off x="433684" y="792050"/>
            <a:ext cx="7448126" cy="5070464"/>
          </a:xfrm>
          <a:custGeom>
            <a:avLst/>
            <a:gdLst/>
            <a:ahLst/>
            <a:cxnLst/>
            <a:rect l="l" t="t" r="r" b="b"/>
            <a:pathLst>
              <a:path w="7761924" h="5343065">
                <a:moveTo>
                  <a:pt x="3025687" y="76"/>
                </a:moveTo>
                <a:cubicBezTo>
                  <a:pt x="3140786" y="756"/>
                  <a:pt x="3256631" y="6055"/>
                  <a:pt x="3372722" y="16088"/>
                </a:cubicBezTo>
                <a:cubicBezTo>
                  <a:pt x="5230178" y="176616"/>
                  <a:pt x="7761924" y="1424594"/>
                  <a:pt x="7761924" y="3316816"/>
                </a:cubicBezTo>
                <a:cubicBezTo>
                  <a:pt x="7646022" y="5237647"/>
                  <a:pt x="4988715" y="5423921"/>
                  <a:pt x="3701109" y="5320611"/>
                </a:cubicBezTo>
                <a:cubicBezTo>
                  <a:pt x="2413504" y="5217301"/>
                  <a:pt x="351800" y="4486992"/>
                  <a:pt x="36290" y="2696959"/>
                </a:cubicBezTo>
                <a:cubicBezTo>
                  <a:pt x="-259500" y="1018804"/>
                  <a:pt x="1299198" y="-10133"/>
                  <a:pt x="3025687" y="7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128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7F61C60C-3D8F-149A-2F72-1D8981150176}"/>
              </a:ext>
            </a:extLst>
          </p:cNvPr>
          <p:cNvPicPr>
            <a:picLocks noChangeAspect="1"/>
          </p:cNvPicPr>
          <p:nvPr/>
        </p:nvPicPr>
        <p:blipFill>
          <a:blip r:embed="rId2"/>
          <a:stretch>
            <a:fillRect/>
          </a:stretch>
        </p:blipFill>
        <p:spPr>
          <a:xfrm>
            <a:off x="134019" y="350281"/>
            <a:ext cx="11961610" cy="6181865"/>
          </a:xfrm>
          <a:prstGeom prst="rect">
            <a:avLst/>
          </a:prstGeom>
        </p:spPr>
      </p:pic>
    </p:spTree>
    <p:extLst>
      <p:ext uri="{BB962C8B-B14F-4D97-AF65-F5344CB8AC3E}">
        <p14:creationId xmlns:p14="http://schemas.microsoft.com/office/powerpoint/2010/main" val="211596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treemap chart&#10;&#10;Description automatically generated">
            <a:extLst>
              <a:ext uri="{FF2B5EF4-FFF2-40B4-BE49-F238E27FC236}">
                <a16:creationId xmlns:a16="http://schemas.microsoft.com/office/drawing/2014/main" id="{38DE4E30-728F-4DA7-EEFC-EFC8F8D26387}"/>
              </a:ext>
            </a:extLst>
          </p:cNvPr>
          <p:cNvPicPr>
            <a:picLocks noChangeAspect="1"/>
          </p:cNvPicPr>
          <p:nvPr/>
        </p:nvPicPr>
        <p:blipFill>
          <a:blip r:embed="rId2"/>
          <a:stretch>
            <a:fillRect/>
          </a:stretch>
        </p:blipFill>
        <p:spPr>
          <a:xfrm>
            <a:off x="286872" y="482736"/>
            <a:ext cx="11629463" cy="6004587"/>
          </a:xfrm>
          <a:prstGeom prst="rect">
            <a:avLst/>
          </a:prstGeom>
        </p:spPr>
      </p:pic>
    </p:spTree>
    <p:extLst>
      <p:ext uri="{BB962C8B-B14F-4D97-AF65-F5344CB8AC3E}">
        <p14:creationId xmlns:p14="http://schemas.microsoft.com/office/powerpoint/2010/main" val="66878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0588A6-8B43-AFA0-0FB8-6F277BCB19C9}"/>
              </a:ext>
            </a:extLst>
          </p:cNvPr>
          <p:cNvSpPr>
            <a:spLocks noGrp="1"/>
          </p:cNvSpPr>
          <p:nvPr>
            <p:ph type="title"/>
          </p:nvPr>
        </p:nvSpPr>
        <p:spPr>
          <a:xfrm>
            <a:off x="841248" y="256032"/>
            <a:ext cx="10506456" cy="1014984"/>
          </a:xfrm>
        </p:spPr>
        <p:txBody>
          <a:bodyPr anchor="b">
            <a:normAutofit/>
          </a:bodyPr>
          <a:lstStyle/>
          <a:p>
            <a:r>
              <a:rPr lang="en-US" dirty="0"/>
              <a:t>Insight:- </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BA1C8A1F-839E-40C2-9038-767F1B7325AA}"/>
              </a:ext>
            </a:extLst>
          </p:cNvPr>
          <p:cNvGraphicFramePr>
            <a:graphicFrameLocks noGrp="1"/>
          </p:cNvGraphicFramePr>
          <p:nvPr>
            <p:ph idx="1"/>
            <p:extLst>
              <p:ext uri="{D42A27DB-BD31-4B8C-83A1-F6EECF244321}">
                <p14:modId xmlns:p14="http://schemas.microsoft.com/office/powerpoint/2010/main" val="739960369"/>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7879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1" name="Rectangle 2054">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2" name="Freeform: Shape 2056">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30D91F0-76D2-0847-E23E-7FD89533719B}"/>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sz="3700" kern="1200">
                <a:solidFill>
                  <a:schemeClr val="tx1"/>
                </a:solidFill>
                <a:latin typeface="+mj-lt"/>
                <a:ea typeface="+mj-ea"/>
                <a:cs typeface="+mj-cs"/>
              </a:rPr>
              <a:t>Hypothesis -04 Is there a positive relationship between the number of complaints of social distancing and the number of COVID cases?</a:t>
            </a:r>
            <a:br>
              <a:rPr lang="en-US" sz="3700" kern="1200">
                <a:solidFill>
                  <a:schemeClr val="tx1"/>
                </a:solidFill>
                <a:latin typeface="+mj-lt"/>
                <a:ea typeface="+mj-ea"/>
                <a:cs typeface="+mj-cs"/>
              </a:rPr>
            </a:br>
            <a:endParaRPr lang="en-US" sz="3700" kern="1200">
              <a:solidFill>
                <a:schemeClr val="tx1"/>
              </a:solidFill>
              <a:latin typeface="+mj-lt"/>
              <a:ea typeface="+mj-ea"/>
              <a:cs typeface="+mj-cs"/>
            </a:endParaRPr>
          </a:p>
        </p:txBody>
      </p:sp>
      <p:pic>
        <p:nvPicPr>
          <p:cNvPr id="2050" name="Picture 2" descr="Coronavirus spread in different countries is related to speed of response.  Six charts tell the story - ABC News">
            <a:extLst>
              <a:ext uri="{FF2B5EF4-FFF2-40B4-BE49-F238E27FC236}">
                <a16:creationId xmlns:a16="http://schemas.microsoft.com/office/drawing/2014/main" id="{114AE8D8-A789-B21B-95B3-3D83AA9D46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50" b="20030"/>
          <a:stretch/>
        </p:blipFill>
        <p:spPr bwMode="auto">
          <a:xfrm>
            <a:off x="5790663" y="314325"/>
            <a:ext cx="5935604" cy="597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1608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Chart, line chart&#10;&#10;Description automatically generated">
            <a:extLst>
              <a:ext uri="{FF2B5EF4-FFF2-40B4-BE49-F238E27FC236}">
                <a16:creationId xmlns:a16="http://schemas.microsoft.com/office/drawing/2014/main" id="{F5A85713-6428-F16D-1B0A-405D1E886615}"/>
              </a:ext>
            </a:extLst>
          </p:cNvPr>
          <p:cNvPicPr>
            <a:picLocks noChangeAspect="1"/>
          </p:cNvPicPr>
          <p:nvPr/>
        </p:nvPicPr>
        <p:blipFill>
          <a:blip r:embed="rId2"/>
          <a:stretch>
            <a:fillRect/>
          </a:stretch>
        </p:blipFill>
        <p:spPr>
          <a:xfrm>
            <a:off x="300039" y="444080"/>
            <a:ext cx="11894052" cy="6125435"/>
          </a:xfrm>
          <a:prstGeom prst="rect">
            <a:avLst/>
          </a:prstGeom>
          <a:ln>
            <a:noFill/>
          </a:ln>
        </p:spPr>
      </p:pic>
      <p:sp>
        <p:nvSpPr>
          <p:cNvPr id="36"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9134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51">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7D0D35-09E7-E650-B8D6-2BE359DECD4C}"/>
              </a:ext>
            </a:extLst>
          </p:cNvPr>
          <p:cNvSpPr>
            <a:spLocks noGrp="1"/>
          </p:cNvSpPr>
          <p:nvPr>
            <p:ph type="title"/>
          </p:nvPr>
        </p:nvSpPr>
        <p:spPr>
          <a:xfrm>
            <a:off x="142875" y="404051"/>
            <a:ext cx="4481477" cy="3802189"/>
          </a:xfrm>
        </p:spPr>
        <p:txBody>
          <a:bodyPr vert="horz" lIns="91440" tIns="45720" rIns="91440" bIns="45720" rtlCol="0" anchor="b">
            <a:normAutofit/>
          </a:bodyPr>
          <a:lstStyle/>
          <a:p>
            <a:r>
              <a:rPr lang="en-US" sz="3400" b="1"/>
              <a:t>Austin Code Covid-19 complaint case </a:t>
            </a:r>
            <a:r>
              <a:rPr lang="en-US" sz="2400" b="1"/>
              <a:t>(Primary dataset)</a:t>
            </a:r>
            <a:br>
              <a:rPr lang="en-US" sz="3400" b="1"/>
            </a:br>
            <a:br>
              <a:rPr lang="en-US" sz="3400" b="1"/>
            </a:br>
            <a:r>
              <a:rPr lang="en-US" sz="3400" b="1"/>
              <a:t>Daily COVID-19 count</a:t>
            </a:r>
            <a:r>
              <a:rPr lang="en-US" sz="3200" b="1"/>
              <a:t> </a:t>
            </a:r>
            <a:r>
              <a:rPr lang="en-US" sz="2400" b="1"/>
              <a:t> (Secondary dataset) </a:t>
            </a:r>
          </a:p>
        </p:txBody>
      </p:sp>
      <p:sp>
        <p:nvSpPr>
          <p:cNvPr id="6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Map&#10;&#10;Description automatically generated">
            <a:extLst>
              <a:ext uri="{FF2B5EF4-FFF2-40B4-BE49-F238E27FC236}">
                <a16:creationId xmlns:a16="http://schemas.microsoft.com/office/drawing/2014/main" id="{9534A8AB-DF29-12DC-C063-D71A072D4F48}"/>
              </a:ext>
            </a:extLst>
          </p:cNvPr>
          <p:cNvPicPr>
            <a:picLocks noChangeAspect="1"/>
          </p:cNvPicPr>
          <p:nvPr/>
        </p:nvPicPr>
        <p:blipFill rotWithShape="1">
          <a:blip r:embed="rId3"/>
          <a:srcRect l="7328" t="1" r="10926" b="6559"/>
          <a:stretch/>
        </p:blipFill>
        <p:spPr>
          <a:xfrm>
            <a:off x="4624352" y="10"/>
            <a:ext cx="8454938"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431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34DBA3-29E5-FA19-908C-AD41931B5F11}"/>
              </a:ext>
            </a:extLst>
          </p:cNvPr>
          <p:cNvSpPr>
            <a:spLocks noGrp="1"/>
          </p:cNvSpPr>
          <p:nvPr>
            <p:ph type="title"/>
          </p:nvPr>
        </p:nvSpPr>
        <p:spPr>
          <a:xfrm>
            <a:off x="643467" y="321734"/>
            <a:ext cx="10905066" cy="1135737"/>
          </a:xfrm>
        </p:spPr>
        <p:txBody>
          <a:bodyPr>
            <a:normAutofit/>
          </a:bodyPr>
          <a:lstStyle/>
          <a:p>
            <a:r>
              <a:rPr lang="en-US" sz="3600"/>
              <a:t>Insights:</a:t>
            </a:r>
          </a:p>
        </p:txBody>
      </p:sp>
      <p:sp>
        <p:nvSpPr>
          <p:cNvPr id="26" name="Rectangle 2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88C08A63-8F23-574A-4564-55F648F7195B}"/>
              </a:ext>
            </a:extLst>
          </p:cNvPr>
          <p:cNvGraphicFramePr>
            <a:graphicFrameLocks noGrp="1"/>
          </p:cNvGraphicFramePr>
          <p:nvPr>
            <p:ph idx="1"/>
            <p:extLst>
              <p:ext uri="{D42A27DB-BD31-4B8C-83A1-F6EECF244321}">
                <p14:modId xmlns:p14="http://schemas.microsoft.com/office/powerpoint/2010/main" val="3257739773"/>
              </p:ext>
            </p:extLst>
          </p:nvPr>
        </p:nvGraphicFramePr>
        <p:xfrm>
          <a:off x="327349" y="1457471"/>
          <a:ext cx="11221184" cy="4719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8310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4" name="Rectangle 308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918E9-5084-F605-8910-527B93A166CD}"/>
              </a:ext>
            </a:extLst>
          </p:cNvPr>
          <p:cNvSpPr>
            <a:spLocks noGrp="1"/>
          </p:cNvSpPr>
          <p:nvPr>
            <p:ph type="title"/>
          </p:nvPr>
        </p:nvSpPr>
        <p:spPr>
          <a:xfrm>
            <a:off x="890338" y="246888"/>
            <a:ext cx="4253162" cy="4039362"/>
          </a:xfrm>
        </p:spPr>
        <p:txBody>
          <a:bodyPr vert="horz" lIns="91440" tIns="45720" rIns="91440" bIns="45720" rtlCol="0" anchor="b">
            <a:normAutofit/>
          </a:bodyPr>
          <a:lstStyle/>
          <a:p>
            <a:r>
              <a:rPr lang="en-US" sz="3600" dirty="0"/>
              <a:t>Hypothesis-05: Were no inspection was performed in majority of the inspection?</a:t>
            </a:r>
            <a:br>
              <a:rPr lang="en-US" sz="3600" dirty="0"/>
            </a:br>
            <a:endParaRPr lang="en-US" sz="3600" dirty="0"/>
          </a:p>
        </p:txBody>
      </p:sp>
      <p:sp>
        <p:nvSpPr>
          <p:cNvPr id="308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99E1C28-EC8C-1EB1-2D8B-5ABBB81C20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4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Graphical user interface, application&#10;&#10;Description automatically generated">
            <a:extLst>
              <a:ext uri="{FF2B5EF4-FFF2-40B4-BE49-F238E27FC236}">
                <a16:creationId xmlns:a16="http://schemas.microsoft.com/office/drawing/2014/main" id="{4A918D12-5501-4372-C5DC-0BCAC0F1DD60}"/>
              </a:ext>
            </a:extLst>
          </p:cNvPr>
          <p:cNvPicPr>
            <a:picLocks noChangeAspect="1"/>
          </p:cNvPicPr>
          <p:nvPr/>
        </p:nvPicPr>
        <p:blipFill>
          <a:blip r:embed="rId2"/>
          <a:stretch>
            <a:fillRect/>
          </a:stretch>
        </p:blipFill>
        <p:spPr>
          <a:xfrm>
            <a:off x="163607" y="213796"/>
            <a:ext cx="11864786" cy="6228702"/>
          </a:xfrm>
          <a:prstGeom prst="rect">
            <a:avLst/>
          </a:prstGeom>
        </p:spPr>
      </p:pic>
    </p:spTree>
    <p:extLst>
      <p:ext uri="{BB962C8B-B14F-4D97-AF65-F5344CB8AC3E}">
        <p14:creationId xmlns:p14="http://schemas.microsoft.com/office/powerpoint/2010/main" val="3354990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lide3" descr="Story 62">
            <a:extLst>
              <a:ext uri="{FF2B5EF4-FFF2-40B4-BE49-F238E27FC236}">
                <a16:creationId xmlns:a16="http://schemas.microsoft.com/office/drawing/2014/main" id="{ACE752D4-4C58-42B6-80CD-B555FDABBC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53" y="285189"/>
            <a:ext cx="12046324" cy="6183111"/>
          </a:xfrm>
          <a:prstGeom prst="rect">
            <a:avLst/>
          </a:prstGeom>
        </p:spPr>
      </p:pic>
    </p:spTree>
    <p:extLst>
      <p:ext uri="{BB962C8B-B14F-4D97-AF65-F5344CB8AC3E}">
        <p14:creationId xmlns:p14="http://schemas.microsoft.com/office/powerpoint/2010/main" val="16723102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B47A3059-69F2-4E12-ACD8-A5FE281919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39A207-9CF4-1246-38BD-B9C33E6E2E22}"/>
              </a:ext>
            </a:extLst>
          </p:cNvPr>
          <p:cNvSpPr>
            <a:spLocks noGrp="1"/>
          </p:cNvSpPr>
          <p:nvPr>
            <p:ph type="title"/>
          </p:nvPr>
        </p:nvSpPr>
        <p:spPr>
          <a:xfrm>
            <a:off x="7145654" y="991443"/>
            <a:ext cx="4603001" cy="1087819"/>
          </a:xfrm>
        </p:spPr>
        <p:txBody>
          <a:bodyPr anchor="b">
            <a:normAutofit/>
          </a:bodyPr>
          <a:lstStyle/>
          <a:p>
            <a:r>
              <a:rPr lang="en-US" sz="3400" b="1" dirty="0">
                <a:solidFill>
                  <a:schemeClr val="tx2">
                    <a:lumMod val="75000"/>
                  </a:schemeClr>
                </a:solidFill>
              </a:rPr>
              <a:t>Insights: </a:t>
            </a:r>
          </a:p>
        </p:txBody>
      </p:sp>
      <p:pic>
        <p:nvPicPr>
          <p:cNvPr id="5" name="Picture 4" descr="Red toy person in front of two lines of white figures">
            <a:extLst>
              <a:ext uri="{FF2B5EF4-FFF2-40B4-BE49-F238E27FC236}">
                <a16:creationId xmlns:a16="http://schemas.microsoft.com/office/drawing/2014/main" id="{99212A70-57F8-6096-60DF-3026E2E50350}"/>
              </a:ext>
            </a:extLst>
          </p:cNvPr>
          <p:cNvPicPr>
            <a:picLocks noChangeAspect="1"/>
          </p:cNvPicPr>
          <p:nvPr/>
        </p:nvPicPr>
        <p:blipFill rotWithShape="1">
          <a:blip r:embed="rId2"/>
          <a:srcRect l="5575" r="1719"/>
          <a:stretch/>
        </p:blipFill>
        <p:spPr>
          <a:xfrm>
            <a:off x="443345" y="1184953"/>
            <a:ext cx="6250063" cy="4432740"/>
          </a:xfrm>
          <a:prstGeom prst="rect">
            <a:avLst/>
          </a:prstGeom>
        </p:spPr>
      </p:pic>
      <p:sp>
        <p:nvSpPr>
          <p:cNvPr id="25" name="Rectangle 1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83398"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55" y="2285541"/>
            <a:ext cx="4526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8587EE6-C475-8029-D42E-F2B11795F2DA}"/>
              </a:ext>
            </a:extLst>
          </p:cNvPr>
          <p:cNvSpPr>
            <a:spLocks noGrp="1"/>
          </p:cNvSpPr>
          <p:nvPr>
            <p:ph idx="1"/>
          </p:nvPr>
        </p:nvSpPr>
        <p:spPr>
          <a:xfrm>
            <a:off x="7145654" y="2684095"/>
            <a:ext cx="4603001" cy="3492868"/>
          </a:xfrm>
        </p:spPr>
        <p:txBody>
          <a:bodyPr vert="horz" lIns="91440" tIns="45720" rIns="91440" bIns="45720" rtlCol="0" anchor="t">
            <a:noAutofit/>
          </a:bodyPr>
          <a:lstStyle/>
          <a:p>
            <a:r>
              <a:rPr lang="en-US" sz="2000" dirty="0">
                <a:solidFill>
                  <a:schemeClr val="tx2">
                    <a:lumMod val="75000"/>
                  </a:schemeClr>
                </a:solidFill>
              </a:rPr>
              <a:t>No violation was detected in most of the complaints. Thus, our hypothesis passed. </a:t>
            </a:r>
          </a:p>
          <a:p>
            <a:r>
              <a:rPr lang="en-US" sz="2000" dirty="0">
                <a:solidFill>
                  <a:schemeClr val="tx2">
                    <a:lumMod val="75000"/>
                  </a:schemeClr>
                </a:solidFill>
              </a:rPr>
              <a:t>Max. outcome of the complaints, no violation was found which accounts for 72.70 percent, followed by the outcome of delivering education linked to COVID-19, which accounts for 15.38 percent. </a:t>
            </a:r>
            <a:endParaRPr lang="en-US" sz="2000" dirty="0">
              <a:solidFill>
                <a:schemeClr val="tx2">
                  <a:lumMod val="75000"/>
                </a:schemeClr>
              </a:solidFill>
              <a:cs typeface="Calibri"/>
            </a:endParaRPr>
          </a:p>
          <a:p>
            <a:endParaRPr lang="en-US" sz="2000" dirty="0">
              <a:solidFill>
                <a:schemeClr val="tx2">
                  <a:lumMod val="75000"/>
                </a:schemeClr>
              </a:solidFill>
            </a:endParaRPr>
          </a:p>
        </p:txBody>
      </p:sp>
    </p:spTree>
    <p:extLst>
      <p:ext uri="{BB962C8B-B14F-4D97-AF65-F5344CB8AC3E}">
        <p14:creationId xmlns:p14="http://schemas.microsoft.com/office/powerpoint/2010/main" val="524981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9056DE56-588E-0268-92A5-3E4402EFF942}"/>
              </a:ext>
            </a:extLst>
          </p:cNvPr>
          <p:cNvGraphicFramePr>
            <a:graphicFrameLocks noGrp="1"/>
          </p:cNvGraphicFramePr>
          <p:nvPr>
            <p:ph idx="1"/>
            <p:extLst>
              <p:ext uri="{D42A27DB-BD31-4B8C-83A1-F6EECF244321}">
                <p14:modId xmlns:p14="http://schemas.microsoft.com/office/powerpoint/2010/main" val="3964949845"/>
              </p:ext>
            </p:extLst>
          </p:nvPr>
        </p:nvGraphicFramePr>
        <p:xfrm>
          <a:off x="646642" y="238980"/>
          <a:ext cx="10553404" cy="6207107"/>
        </p:xfrm>
        <a:graphic>
          <a:graphicData uri="http://schemas.openxmlformats.org/drawingml/2006/table">
            <a:tbl>
              <a:tblPr firstRow="1" bandRow="1">
                <a:tableStyleId>{5C22544A-7EE6-4342-B048-85BDC9FD1C3A}</a:tableStyleId>
              </a:tblPr>
              <a:tblGrid>
                <a:gridCol w="7836827">
                  <a:extLst>
                    <a:ext uri="{9D8B030D-6E8A-4147-A177-3AD203B41FA5}">
                      <a16:colId xmlns:a16="http://schemas.microsoft.com/office/drawing/2014/main" val="2698256909"/>
                    </a:ext>
                  </a:extLst>
                </a:gridCol>
                <a:gridCol w="2716577">
                  <a:extLst>
                    <a:ext uri="{9D8B030D-6E8A-4147-A177-3AD203B41FA5}">
                      <a16:colId xmlns:a16="http://schemas.microsoft.com/office/drawing/2014/main" val="710608109"/>
                    </a:ext>
                  </a:extLst>
                </a:gridCol>
              </a:tblGrid>
              <a:tr h="369561">
                <a:tc>
                  <a:txBody>
                    <a:bodyPr/>
                    <a:lstStyle/>
                    <a:p>
                      <a:pPr lvl="0" algn="l">
                        <a:lnSpc>
                          <a:spcPct val="100000"/>
                        </a:lnSpc>
                        <a:spcBef>
                          <a:spcPts val="0"/>
                        </a:spcBef>
                        <a:spcAft>
                          <a:spcPts val="0"/>
                        </a:spcAft>
                        <a:buNone/>
                      </a:pPr>
                      <a:r>
                        <a:rPr lang="en-US" sz="2000" b="0" i="0" u="none" strike="noStrike" noProof="0">
                          <a:latin typeface="Calibri"/>
                        </a:rPr>
                        <a:t>Hypothesis </a:t>
                      </a:r>
                      <a:endParaRPr lang="en-US" sz="2000" b="0" i="1" u="none" strike="noStrike" noProof="0">
                        <a:latin typeface="Calibri"/>
                      </a:endParaRPr>
                    </a:p>
                  </a:txBody>
                  <a:tcPr marL="112210" marR="112210" marT="56105" marB="56105"/>
                </a:tc>
                <a:tc>
                  <a:txBody>
                    <a:bodyPr/>
                    <a:lstStyle/>
                    <a:p>
                      <a:r>
                        <a:rPr lang="en-US" sz="2000"/>
                        <a:t>Result</a:t>
                      </a:r>
                    </a:p>
                  </a:txBody>
                  <a:tcPr marL="112210" marR="112210" marT="56105" marB="56105"/>
                </a:tc>
                <a:extLst>
                  <a:ext uri="{0D108BD9-81ED-4DB2-BD59-A6C34878D82A}">
                    <a16:rowId xmlns:a16="http://schemas.microsoft.com/office/drawing/2014/main" val="928019121"/>
                  </a:ext>
                </a:extLst>
              </a:tr>
              <a:tr h="1186488">
                <a:tc>
                  <a:txBody>
                    <a:bodyPr/>
                    <a:lstStyle/>
                    <a:p>
                      <a:pPr lvl="0" algn="l">
                        <a:lnSpc>
                          <a:spcPct val="100000"/>
                        </a:lnSpc>
                        <a:spcBef>
                          <a:spcPts val="0"/>
                        </a:spcBef>
                        <a:spcAft>
                          <a:spcPts val="0"/>
                        </a:spcAft>
                        <a:buNone/>
                      </a:pPr>
                      <a:r>
                        <a:rPr lang="en-US" sz="2000" b="0" i="0" u="none" strike="noStrike" noProof="0">
                          <a:latin typeface="Calibri"/>
                        </a:rPr>
                        <a:t>Hypothesis 01: Whether more complaints </a:t>
                      </a:r>
                      <a:r>
                        <a:rPr lang="en-US" sz="2000" b="0" i="1" u="none" strike="noStrike" noProof="0">
                          <a:latin typeface="Calibri"/>
                        </a:rPr>
                        <a:t>were registered in March 2020 compared to the number of complaints registered in 2021? </a:t>
                      </a:r>
                      <a:endParaRPr lang="en-US" sz="2000" b="1" i="0" u="none" strike="noStrike" noProof="0"/>
                    </a:p>
                    <a:p>
                      <a:pPr lvl="0" algn="l">
                        <a:lnSpc>
                          <a:spcPct val="100000"/>
                        </a:lnSpc>
                        <a:spcBef>
                          <a:spcPts val="0"/>
                        </a:spcBef>
                        <a:spcAft>
                          <a:spcPts val="0"/>
                        </a:spcAft>
                        <a:buNone/>
                      </a:pPr>
                      <a:endParaRPr lang="en-US" sz="2000" b="0" i="0" u="none" strike="noStrike" noProof="0">
                        <a:latin typeface="Calibri"/>
                      </a:endParaRPr>
                    </a:p>
                  </a:txBody>
                  <a:tcPr marL="112210" marR="112210" marT="56105" marB="56105"/>
                </a:tc>
                <a:tc>
                  <a:txBody>
                    <a:bodyPr/>
                    <a:lstStyle/>
                    <a:p>
                      <a:r>
                        <a:rPr lang="en-US" sz="2000"/>
                        <a:t>Failed, highest no. Of complaints were recorded in April 2020</a:t>
                      </a:r>
                    </a:p>
                  </a:txBody>
                  <a:tcPr marL="112210" marR="112210" marT="56105" marB="56105"/>
                </a:tc>
                <a:extLst>
                  <a:ext uri="{0D108BD9-81ED-4DB2-BD59-A6C34878D82A}">
                    <a16:rowId xmlns:a16="http://schemas.microsoft.com/office/drawing/2014/main" val="2207169619"/>
                  </a:ext>
                </a:extLst>
              </a:tr>
              <a:tr h="1186488">
                <a:tc>
                  <a:txBody>
                    <a:bodyPr/>
                    <a:lstStyle/>
                    <a:p>
                      <a:pPr lvl="0" algn="l">
                        <a:lnSpc>
                          <a:spcPct val="100000"/>
                        </a:lnSpc>
                        <a:spcBef>
                          <a:spcPts val="0"/>
                        </a:spcBef>
                        <a:spcAft>
                          <a:spcPts val="0"/>
                        </a:spcAft>
                        <a:buNone/>
                      </a:pPr>
                      <a:r>
                        <a:rPr lang="en-US" sz="2000" b="0" i="0" u="none" strike="noStrike" noProof="0">
                          <a:solidFill>
                            <a:schemeClr val="tx1"/>
                          </a:solidFill>
                          <a:latin typeface="Calibri Light"/>
                        </a:rPr>
                        <a:t>Hypothesis 02: Was social distancing the type of complaint that was registered maximum?</a:t>
                      </a:r>
                      <a:endParaRPr lang="en-US" sz="2000" b="0" i="0" u="none" strike="noStrike" noProof="0">
                        <a:solidFill>
                          <a:srgbClr val="000000"/>
                        </a:solidFill>
                        <a:latin typeface="Calibri Light"/>
                      </a:endParaRPr>
                    </a:p>
                  </a:txBody>
                  <a:tcPr marL="112210" marR="112210" marT="56105" marB="56105"/>
                </a:tc>
                <a:tc>
                  <a:txBody>
                    <a:bodyPr/>
                    <a:lstStyle/>
                    <a:p>
                      <a:r>
                        <a:rPr lang="en-US" sz="2000"/>
                        <a:t>Passed, overall social distancing was the highest no. Of complaint</a:t>
                      </a:r>
                    </a:p>
                  </a:txBody>
                  <a:tcPr marL="112210" marR="112210" marT="56105" marB="56105"/>
                </a:tc>
                <a:extLst>
                  <a:ext uri="{0D108BD9-81ED-4DB2-BD59-A6C34878D82A}">
                    <a16:rowId xmlns:a16="http://schemas.microsoft.com/office/drawing/2014/main" val="3663615406"/>
                  </a:ext>
                </a:extLst>
              </a:tr>
              <a:tr h="914179">
                <a:tc>
                  <a:txBody>
                    <a:bodyPr/>
                    <a:lstStyle/>
                    <a:p>
                      <a:pPr lvl="0" algn="l">
                        <a:lnSpc>
                          <a:spcPct val="100000"/>
                        </a:lnSpc>
                        <a:spcBef>
                          <a:spcPts val="0"/>
                        </a:spcBef>
                        <a:spcAft>
                          <a:spcPts val="0"/>
                        </a:spcAft>
                        <a:buNone/>
                      </a:pPr>
                      <a:r>
                        <a:rPr lang="en-US" sz="2000" b="0" i="1" u="none" strike="noStrike" noProof="0">
                          <a:latin typeface="Calibri"/>
                        </a:rPr>
                        <a:t>Hypothesis-03: Were the highest number of complaints registered by residents? </a:t>
                      </a:r>
                      <a:endParaRPr lang="en-US" sz="2000" b="0" i="0" u="none" strike="noStrike" noProof="0">
                        <a:latin typeface="Calibri"/>
                      </a:endParaRPr>
                    </a:p>
                    <a:p>
                      <a:pPr lvl="0">
                        <a:buNone/>
                      </a:pPr>
                      <a:endParaRPr lang="en-US" sz="2000"/>
                    </a:p>
                  </a:txBody>
                  <a:tcPr marL="112210" marR="112210" marT="56105" marB="56105"/>
                </a:tc>
                <a:tc>
                  <a:txBody>
                    <a:bodyPr/>
                    <a:lstStyle/>
                    <a:p>
                      <a:r>
                        <a:rPr lang="en-US" sz="2000"/>
                        <a:t>Failed, highest no. Of complaints registered by category 'others'</a:t>
                      </a:r>
                    </a:p>
                  </a:txBody>
                  <a:tcPr marL="112210" marR="112210" marT="56105" marB="56105"/>
                </a:tc>
                <a:extLst>
                  <a:ext uri="{0D108BD9-81ED-4DB2-BD59-A6C34878D82A}">
                    <a16:rowId xmlns:a16="http://schemas.microsoft.com/office/drawing/2014/main" val="490196247"/>
                  </a:ext>
                </a:extLst>
              </a:tr>
              <a:tr h="914179">
                <a:tc>
                  <a:txBody>
                    <a:bodyPr/>
                    <a:lstStyle/>
                    <a:p>
                      <a:pPr lvl="0" algn="l">
                        <a:lnSpc>
                          <a:spcPct val="100000"/>
                        </a:lnSpc>
                        <a:spcBef>
                          <a:spcPts val="0"/>
                        </a:spcBef>
                        <a:spcAft>
                          <a:spcPts val="0"/>
                        </a:spcAft>
                        <a:buNone/>
                      </a:pPr>
                      <a:r>
                        <a:rPr lang="en-US" sz="2000" b="0" i="0" u="none" strike="noStrike" noProof="0">
                          <a:solidFill>
                            <a:schemeClr val="tx1"/>
                          </a:solidFill>
                          <a:latin typeface="Calibri Light"/>
                        </a:rPr>
                        <a:t>Hypothesis 04: Is there a positive relationship between the number of complaints of social distancing and the number of COVID cases?</a:t>
                      </a:r>
                      <a:endParaRPr lang="en-US" sz="2000" b="0" i="0" u="none" strike="noStrike" noProof="0">
                        <a:solidFill>
                          <a:srgbClr val="000000"/>
                        </a:solidFill>
                        <a:latin typeface="Calibri Light"/>
                      </a:endParaRPr>
                    </a:p>
                  </a:txBody>
                  <a:tcPr marL="112210" marR="112210" marT="56105" marB="56105"/>
                </a:tc>
                <a:tc>
                  <a:txBody>
                    <a:bodyPr/>
                    <a:lstStyle/>
                    <a:p>
                      <a:r>
                        <a:rPr lang="en-US" sz="2000"/>
                        <a:t>Failed, there is no positive relationship</a:t>
                      </a:r>
                    </a:p>
                  </a:txBody>
                  <a:tcPr marL="112210" marR="112210" marT="56105" marB="56105"/>
                </a:tc>
                <a:extLst>
                  <a:ext uri="{0D108BD9-81ED-4DB2-BD59-A6C34878D82A}">
                    <a16:rowId xmlns:a16="http://schemas.microsoft.com/office/drawing/2014/main" val="3217204804"/>
                  </a:ext>
                </a:extLst>
              </a:tr>
              <a:tr h="1186488">
                <a:tc>
                  <a:txBody>
                    <a:bodyPr/>
                    <a:lstStyle/>
                    <a:p>
                      <a:pPr lvl="0" algn="l">
                        <a:lnSpc>
                          <a:spcPct val="100000"/>
                        </a:lnSpc>
                        <a:spcBef>
                          <a:spcPts val="0"/>
                        </a:spcBef>
                        <a:spcAft>
                          <a:spcPts val="0"/>
                        </a:spcAft>
                        <a:buNone/>
                      </a:pPr>
                      <a:r>
                        <a:rPr lang="en-US" sz="2000" b="0" i="0" u="none" strike="noStrike" noProof="0">
                          <a:latin typeface="Calibri"/>
                        </a:rPr>
                        <a:t>Hypothesis 05: Were no violation was performed in majority of the inspection?</a:t>
                      </a:r>
                    </a:p>
                  </a:txBody>
                  <a:tcPr marL="112210" marR="112210" marT="56105" marB="56105"/>
                </a:tc>
                <a:tc>
                  <a:txBody>
                    <a:bodyPr/>
                    <a:lstStyle/>
                    <a:p>
                      <a:r>
                        <a:rPr lang="en-US" sz="2000"/>
                        <a:t>Passed, no violation accounts  72.70%  for the total no. Of outcomes</a:t>
                      </a:r>
                    </a:p>
                  </a:txBody>
                  <a:tcPr marL="112210" marR="112210" marT="56105" marB="56105"/>
                </a:tc>
                <a:extLst>
                  <a:ext uri="{0D108BD9-81ED-4DB2-BD59-A6C34878D82A}">
                    <a16:rowId xmlns:a16="http://schemas.microsoft.com/office/drawing/2014/main" val="1954365267"/>
                  </a:ext>
                </a:extLst>
              </a:tr>
            </a:tbl>
          </a:graphicData>
        </a:graphic>
      </p:graphicFrame>
    </p:spTree>
    <p:extLst>
      <p:ext uri="{BB962C8B-B14F-4D97-AF65-F5344CB8AC3E}">
        <p14:creationId xmlns:p14="http://schemas.microsoft.com/office/powerpoint/2010/main" val="2836635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Conclusion Draw Stock Illustrations – 91 Conclusion Draw Stock  Illustrations, Vectors &amp; Clipart - Dreamstime">
            <a:extLst>
              <a:ext uri="{FF2B5EF4-FFF2-40B4-BE49-F238E27FC236}">
                <a16:creationId xmlns:a16="http://schemas.microsoft.com/office/drawing/2014/main" id="{DD8BDA86-48EA-47E2-A5DC-598DEDD45F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379" b="24026"/>
          <a:stretch/>
        </p:blipFill>
        <p:spPr bwMode="auto">
          <a:xfrm>
            <a:off x="20" y="11"/>
            <a:ext cx="7511109" cy="22859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07B4112-B1B5-4D18-78B1-65F5B09363C9}"/>
              </a:ext>
            </a:extLst>
          </p:cNvPr>
          <p:cNvSpPr>
            <a:spLocks noGrp="1"/>
          </p:cNvSpPr>
          <p:nvPr>
            <p:ph idx="1"/>
          </p:nvPr>
        </p:nvSpPr>
        <p:spPr>
          <a:xfrm>
            <a:off x="2051222" y="1940011"/>
            <a:ext cx="9971902" cy="4794421"/>
          </a:xfrm>
        </p:spPr>
        <p:txBody>
          <a:bodyPr anchor="ctr">
            <a:normAutofit/>
          </a:bodyPr>
          <a:lstStyle/>
          <a:p>
            <a:r>
              <a:rPr lang="en-US" sz="2000" dirty="0">
                <a:solidFill>
                  <a:schemeClr val="tx2">
                    <a:lumMod val="75000"/>
                  </a:schemeClr>
                </a:solidFill>
              </a:rPr>
              <a:t>As the Covid-19 cases increases in 2020, the highest cases were recorded in April 2020, and with time the cases decrease.</a:t>
            </a:r>
          </a:p>
          <a:p>
            <a:endParaRPr lang="en-US" sz="2000" dirty="0">
              <a:solidFill>
                <a:schemeClr val="tx2">
                  <a:lumMod val="75000"/>
                </a:schemeClr>
              </a:solidFill>
            </a:endParaRPr>
          </a:p>
          <a:p>
            <a:r>
              <a:rPr lang="en-US" sz="2000" dirty="0">
                <a:solidFill>
                  <a:schemeClr val="tx2">
                    <a:lumMod val="75000"/>
                  </a:schemeClr>
                </a:solidFill>
              </a:rPr>
              <a:t>We were more interested to know if there is a positive relationship with covid-19 complaints about social distancing, face covering </a:t>
            </a:r>
            <a:r>
              <a:rPr lang="en-US" sz="2000" dirty="0" err="1">
                <a:solidFill>
                  <a:schemeClr val="tx2">
                    <a:lumMod val="75000"/>
                  </a:schemeClr>
                </a:solidFill>
              </a:rPr>
              <a:t>etc</a:t>
            </a:r>
            <a:r>
              <a:rPr lang="en-US" sz="2000" dirty="0">
                <a:solidFill>
                  <a:schemeClr val="tx2">
                    <a:lumMod val="75000"/>
                  </a:schemeClr>
                </a:solidFill>
              </a:rPr>
              <a:t>, with no. of covid cases recorded, as with more violations of CDC rules, the cases should increase, but while the number of incidents of social distance grew from March to December 2020, the total number of Covid Cases varied. However, as we approach March 2021, we can clearly see the two's unfavorable relationship. </a:t>
            </a:r>
          </a:p>
          <a:p>
            <a:endParaRPr lang="en-US" sz="2000" dirty="0">
              <a:solidFill>
                <a:schemeClr val="tx2">
                  <a:lumMod val="75000"/>
                </a:schemeClr>
              </a:solidFill>
            </a:endParaRPr>
          </a:p>
          <a:p>
            <a:r>
              <a:rPr lang="en-US" sz="2000" dirty="0">
                <a:solidFill>
                  <a:schemeClr val="tx2">
                    <a:lumMod val="75000"/>
                  </a:schemeClr>
                </a:solidFill>
              </a:rPr>
              <a:t>There is no direct proportional relationship between the two and there must be other factors, we should introduce to know what CDC rules should consider to corelate with increase of COVID-19 cases like population density, covid testing frequency etc. </a:t>
            </a:r>
          </a:p>
          <a:p>
            <a:endParaRPr lang="en-US" sz="2000" dirty="0">
              <a:solidFill>
                <a:schemeClr val="tx2">
                  <a:lumMod val="75000"/>
                </a:schemeClr>
              </a:solidFill>
            </a:endParaRPr>
          </a:p>
        </p:txBody>
      </p:sp>
    </p:spTree>
    <p:extLst>
      <p:ext uri="{BB962C8B-B14F-4D97-AF65-F5344CB8AC3E}">
        <p14:creationId xmlns:p14="http://schemas.microsoft.com/office/powerpoint/2010/main" val="659576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02" name="Rectangle 720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7E5316-1F88-DEB5-502B-0CAC236743E8}"/>
              </a:ext>
            </a:extLst>
          </p:cNvPr>
          <p:cNvSpPr>
            <a:spLocks noGrp="1"/>
          </p:cNvSpPr>
          <p:nvPr>
            <p:ph idx="1"/>
          </p:nvPr>
        </p:nvSpPr>
        <p:spPr>
          <a:xfrm>
            <a:off x="247136" y="234778"/>
            <a:ext cx="5325762" cy="5758249"/>
          </a:xfrm>
        </p:spPr>
        <p:txBody>
          <a:bodyPr>
            <a:noAutofit/>
          </a:bodyPr>
          <a:lstStyle/>
          <a:p>
            <a:pPr marL="0" indent="0">
              <a:buNone/>
            </a:pPr>
            <a:endParaRPr lang="en-US" sz="1800" dirty="0"/>
          </a:p>
          <a:p>
            <a:pPr marL="0" indent="0" fontAlgn="base">
              <a:buNone/>
            </a:pPr>
            <a:endParaRPr lang="en-US" sz="1800" dirty="0"/>
          </a:p>
          <a:p>
            <a:pPr marL="0" indent="0" fontAlgn="base">
              <a:buNone/>
            </a:pPr>
            <a:r>
              <a:rPr lang="en-US" sz="3200" b="1" dirty="0"/>
              <a:t>Thank you and stay safe :) </a:t>
            </a:r>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endParaRPr lang="en-US" sz="1800" dirty="0"/>
          </a:p>
          <a:p>
            <a:pPr marL="0" indent="0" fontAlgn="base">
              <a:buNone/>
            </a:pPr>
            <a:r>
              <a:rPr lang="en-US" sz="1800" dirty="0"/>
              <a:t>Primary dataset: Austin Code COVID-19 Complaint Cases </a:t>
            </a:r>
          </a:p>
          <a:p>
            <a:pPr marL="0" indent="0" fontAlgn="base">
              <a:buNone/>
            </a:pPr>
            <a:r>
              <a:rPr lang="en-US" sz="1800" dirty="0"/>
              <a:t>Link: </a:t>
            </a:r>
            <a:r>
              <a:rPr lang="en-US" sz="1800" dirty="0">
                <a:hlinkClick r:id="rId3"/>
              </a:rPr>
              <a:t>https://data.austintexas.gov/Public-Safety/Austin-Code-COVID-19-Complaint-Cases/4p54-9544/data</a:t>
            </a:r>
            <a:r>
              <a:rPr lang="en-US" sz="1800" dirty="0"/>
              <a:t> </a:t>
            </a:r>
          </a:p>
          <a:p>
            <a:pPr marL="0" indent="0" fontAlgn="base">
              <a:buNone/>
            </a:pPr>
            <a:r>
              <a:rPr lang="en-US" sz="1800" dirty="0"/>
              <a:t> </a:t>
            </a:r>
          </a:p>
          <a:p>
            <a:pPr marL="0" indent="0" fontAlgn="base">
              <a:buNone/>
            </a:pPr>
            <a:r>
              <a:rPr lang="en-US" sz="1800" dirty="0"/>
              <a:t>Secondary dataset: Daily Counts </a:t>
            </a:r>
          </a:p>
          <a:p>
            <a:pPr marL="0" indent="0" fontAlgn="base">
              <a:buNone/>
            </a:pPr>
            <a:r>
              <a:rPr lang="en-US" sz="1800" dirty="0"/>
              <a:t>Link: </a:t>
            </a:r>
            <a:r>
              <a:rPr lang="en-US" sz="1800" dirty="0">
                <a:hlinkClick r:id="rId4"/>
              </a:rPr>
              <a:t>https://atc-covid19data-austin.hub.arcgis.com/datasets/daily-counts-public-view/explore</a:t>
            </a:r>
            <a:r>
              <a:rPr lang="en-US" sz="1800" dirty="0"/>
              <a:t> </a:t>
            </a:r>
          </a:p>
          <a:p>
            <a:pPr marL="0" indent="0" fontAlgn="base">
              <a:buNone/>
            </a:pPr>
            <a:endParaRPr lang="en-US" sz="1800" dirty="0"/>
          </a:p>
          <a:p>
            <a:pPr marL="0" indent="0" fontAlgn="base">
              <a:buNone/>
            </a:pPr>
            <a:r>
              <a:rPr lang="en-US" sz="1800" dirty="0"/>
              <a:t> </a:t>
            </a:r>
          </a:p>
          <a:p>
            <a:pPr marL="0" indent="0">
              <a:buNone/>
            </a:pPr>
            <a:endParaRPr lang="en-US" sz="1800" dirty="0"/>
          </a:p>
        </p:txBody>
      </p:sp>
      <p:pic>
        <p:nvPicPr>
          <p:cNvPr id="7170" name="Picture 2" descr="Lets fight against COVID-19 Corona Virus&quot; Sticker for Sale by GirlArtist |  Redbubble">
            <a:extLst>
              <a:ext uri="{FF2B5EF4-FFF2-40B4-BE49-F238E27FC236}">
                <a16:creationId xmlns:a16="http://schemas.microsoft.com/office/drawing/2014/main" id="{0F53CAFB-681F-B6CB-0DEE-8C2C76698E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02"/>
          <a:stretch/>
        </p:blipFill>
        <p:spPr bwMode="auto">
          <a:xfrm>
            <a:off x="5486400" y="234778"/>
            <a:ext cx="6705600" cy="650014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25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87" name="Rectangle 5186">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89" name="Group 5188">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5190" name="Rectangle 5189">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1" name="Isosceles Triangle 5190">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124" name="Picture 4" descr="4,270 Dataset Images, Stock Photos &amp; Vectors | Shutterstock">
            <a:extLst>
              <a:ext uri="{FF2B5EF4-FFF2-40B4-BE49-F238E27FC236}">
                <a16:creationId xmlns:a16="http://schemas.microsoft.com/office/drawing/2014/main" id="{CE5FE219-5A86-A9D3-5C46-2BE05B8899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3" r="7061" b="11877"/>
          <a:stretch/>
        </p:blipFill>
        <p:spPr bwMode="auto">
          <a:xfrm>
            <a:off x="1280899" y="1343912"/>
            <a:ext cx="3982706" cy="4167388"/>
          </a:xfrm>
          <a:prstGeom prst="rect">
            <a:avLst/>
          </a:prstGeom>
          <a:noFill/>
          <a:extLst>
            <a:ext uri="{909E8E84-426E-40DD-AFC4-6F175D3DCCD1}">
              <a14:hiddenFill xmlns:a14="http://schemas.microsoft.com/office/drawing/2010/main">
                <a:solidFill>
                  <a:srgbClr val="FFFFFF"/>
                </a:solidFill>
              </a14:hiddenFill>
            </a:ext>
          </a:extLst>
        </p:spPr>
      </p:pic>
      <p:grpSp>
        <p:nvGrpSpPr>
          <p:cNvPr id="5193" name="Group 5192">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5194" name="Isosceles Triangle 5193">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5" name="Rectangle 5194">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413B4BEE-41CA-077A-BCED-1707023C10FA}"/>
              </a:ext>
            </a:extLst>
          </p:cNvPr>
          <p:cNvGraphicFramePr>
            <a:graphicFrameLocks noGrp="1"/>
          </p:cNvGraphicFramePr>
          <p:nvPr>
            <p:ph idx="1"/>
            <p:extLst>
              <p:ext uri="{D42A27DB-BD31-4B8C-83A1-F6EECF244321}">
                <p14:modId xmlns:p14="http://schemas.microsoft.com/office/powerpoint/2010/main" val="679651963"/>
              </p:ext>
            </p:extLst>
          </p:nvPr>
        </p:nvGraphicFramePr>
        <p:xfrm>
          <a:off x="6686550" y="828675"/>
          <a:ext cx="4861982" cy="5348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2111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5">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2D25D70-DE8B-3F04-4551-7A541AA9BB9A}"/>
              </a:ext>
            </a:extLst>
          </p:cNvPr>
          <p:cNvSpPr>
            <a:spLocks noGrp="1"/>
          </p:cNvSpPr>
          <p:nvPr>
            <p:ph type="title"/>
          </p:nvPr>
        </p:nvSpPr>
        <p:spPr>
          <a:xfrm>
            <a:off x="777240" y="731519"/>
            <a:ext cx="2845191" cy="3237579"/>
          </a:xfrm>
        </p:spPr>
        <p:txBody>
          <a:bodyPr>
            <a:normAutofit/>
          </a:bodyPr>
          <a:lstStyle/>
          <a:p>
            <a:r>
              <a:rPr lang="en-US" sz="3800">
                <a:solidFill>
                  <a:srgbClr val="FFFFFF"/>
                </a:solidFill>
                <a:cs typeface="Calibri Light"/>
              </a:rPr>
              <a:t>Dataset Glance</a:t>
            </a:r>
            <a:endParaRPr lang="en-US" sz="3800">
              <a:solidFill>
                <a:srgbClr val="FFFFFF"/>
              </a:solidFill>
            </a:endParaRPr>
          </a:p>
        </p:txBody>
      </p:sp>
      <p:sp>
        <p:nvSpPr>
          <p:cNvPr id="34" name="Rectangle 27">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5" name="Rectangle 29">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2">
            <a:extLst>
              <a:ext uri="{FF2B5EF4-FFF2-40B4-BE49-F238E27FC236}">
                <a16:creationId xmlns:a16="http://schemas.microsoft.com/office/drawing/2014/main" id="{96613867-F6B8-A389-E0A8-94608490D808}"/>
              </a:ext>
            </a:extLst>
          </p:cNvPr>
          <p:cNvSpPr>
            <a:spLocks noGrp="1"/>
          </p:cNvSpPr>
          <p:nvPr>
            <p:ph idx="1"/>
          </p:nvPr>
        </p:nvSpPr>
        <p:spPr>
          <a:xfrm>
            <a:off x="4379709" y="686862"/>
            <a:ext cx="7037591" cy="5475129"/>
          </a:xfrm>
        </p:spPr>
        <p:txBody>
          <a:bodyPr anchor="ctr">
            <a:normAutofit/>
          </a:bodyPr>
          <a:lstStyle/>
          <a:p>
            <a:r>
              <a:rPr lang="en-US" sz="2400" dirty="0"/>
              <a:t>We will pay close attention to the column Open date, which will track the number of complaints received in various months of 2020 and 2021. Our dataset's third column "Type of Business," gives insight into the environment in which COVID-19-related complaints were made. The dataset's fourth column Type of Complaints lists the rules that were breached and resulted in the case being recorded. </a:t>
            </a:r>
            <a:endParaRPr lang="en-US" sz="2400" dirty="0">
              <a:cs typeface="Calibri"/>
            </a:endParaRPr>
          </a:p>
          <a:p>
            <a:r>
              <a:rPr lang="en-US" sz="2400" dirty="0"/>
              <a:t>Depending upon the severity of their violations, the Austin, Texas, government has specified several actions that will be taken against them. Address, council district, location, gives us a brief idea about the location where the complaints were registered.  </a:t>
            </a:r>
            <a:endParaRPr lang="en-US" sz="2400" dirty="0">
              <a:cs typeface="Calibri"/>
            </a:endParaRPr>
          </a:p>
          <a:p>
            <a:pPr marL="0" indent="0">
              <a:buNone/>
            </a:pPr>
            <a:endParaRPr lang="en-US" sz="2400" dirty="0"/>
          </a:p>
          <a:p>
            <a:endParaRPr lang="en-US" sz="2400" dirty="0"/>
          </a:p>
        </p:txBody>
      </p:sp>
      <p:sp>
        <p:nvSpPr>
          <p:cNvPr id="6" name="TextBox 5">
            <a:extLst>
              <a:ext uri="{FF2B5EF4-FFF2-40B4-BE49-F238E27FC236}">
                <a16:creationId xmlns:a16="http://schemas.microsoft.com/office/drawing/2014/main" id="{3FFD6113-AC1C-A520-86C6-EE1DAE4B67BA}"/>
              </a:ext>
            </a:extLst>
          </p:cNvPr>
          <p:cNvSpPr txBox="1"/>
          <p:nvPr/>
        </p:nvSpPr>
        <p:spPr>
          <a:xfrm>
            <a:off x="774700" y="4532776"/>
            <a:ext cx="2847731" cy="954107"/>
          </a:xfrm>
          <a:prstGeom prst="rect">
            <a:avLst/>
          </a:prstGeom>
          <a:noFill/>
        </p:spPr>
        <p:txBody>
          <a:bodyPr wrap="square" rtlCol="0">
            <a:spAutoFit/>
          </a:bodyPr>
          <a:lstStyle/>
          <a:p>
            <a:r>
              <a:rPr lang="en-US" sz="2800" dirty="0"/>
              <a:t>COLUMN= 13</a:t>
            </a:r>
          </a:p>
          <a:p>
            <a:r>
              <a:rPr lang="en-US" sz="2800" dirty="0"/>
              <a:t>ROWS= 10,288</a:t>
            </a:r>
          </a:p>
        </p:txBody>
      </p:sp>
    </p:spTree>
    <p:extLst>
      <p:ext uri="{BB962C8B-B14F-4D97-AF65-F5344CB8AC3E}">
        <p14:creationId xmlns:p14="http://schemas.microsoft.com/office/powerpoint/2010/main" val="1017311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olorful charts and graphs">
            <a:extLst>
              <a:ext uri="{FF2B5EF4-FFF2-40B4-BE49-F238E27FC236}">
                <a16:creationId xmlns:a16="http://schemas.microsoft.com/office/drawing/2014/main" id="{709ACC28-ED26-F482-69B4-16005372390B}"/>
              </a:ext>
            </a:extLst>
          </p:cNvPr>
          <p:cNvPicPr>
            <a:picLocks noChangeAspect="1"/>
          </p:cNvPicPr>
          <p:nvPr/>
        </p:nvPicPr>
        <p:blipFill rotWithShape="1">
          <a:blip r:embed="rId2">
            <a:extLst>
              <a:ext uri="{28A0092B-C50C-407E-A947-70E740481C1C}">
                <a14:useLocalDpi xmlns:a14="http://schemas.microsoft.com/office/drawing/2010/main" val="0"/>
              </a:ext>
            </a:extLst>
          </a:blip>
          <a:srcRect l="13933" r="3651" b="2318"/>
          <a:stretch/>
        </p:blipFill>
        <p:spPr>
          <a:xfrm>
            <a:off x="20" y="10"/>
            <a:ext cx="8668492" cy="6857990"/>
          </a:xfrm>
          <a:prstGeom prst="rect">
            <a:avLst/>
          </a:prstGeom>
        </p:spPr>
      </p:pic>
      <p:sp>
        <p:nvSpPr>
          <p:cNvPr id="40" name="Rectangle 2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7D93B-3EFD-1840-4081-5520F107FAFA}"/>
              </a:ext>
            </a:extLst>
          </p:cNvPr>
          <p:cNvSpPr>
            <a:spLocks noGrp="1"/>
          </p:cNvSpPr>
          <p:nvPr>
            <p:ph type="title"/>
          </p:nvPr>
        </p:nvSpPr>
        <p:spPr>
          <a:xfrm>
            <a:off x="7500938" y="1083334"/>
            <a:ext cx="4691042" cy="4231615"/>
          </a:xfrm>
        </p:spPr>
        <p:txBody>
          <a:bodyPr vert="horz" lIns="91440" tIns="45720" rIns="91440" bIns="45720" rtlCol="0" anchor="b">
            <a:noAutofit/>
          </a:bodyPr>
          <a:lstStyle/>
          <a:p>
            <a:r>
              <a:rPr lang="en-US" sz="3200"/>
              <a:t>Hypothesis 01:</a:t>
            </a:r>
            <a:br>
              <a:rPr lang="en-US" sz="3200"/>
            </a:br>
            <a:br>
              <a:rPr lang="en-US" sz="3200"/>
            </a:br>
            <a:r>
              <a:rPr lang="en-US" sz="3200" i="1"/>
              <a:t>Whether more complaints were registered in March 2020 compared to the number of complaints registered in 2021? </a:t>
            </a:r>
            <a:br>
              <a:rPr lang="en-US" sz="3200" i="1"/>
            </a:br>
            <a:br>
              <a:rPr lang="en-US" sz="3200" i="1"/>
            </a:br>
            <a:endParaRPr lang="en-US" sz="3200" i="1"/>
          </a:p>
        </p:txBody>
      </p:sp>
      <p:sp>
        <p:nvSpPr>
          <p:cNvPr id="4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680920"/>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a:extLst>
              <a:ext uri="{FF2B5EF4-FFF2-40B4-BE49-F238E27FC236}">
                <a16:creationId xmlns:a16="http://schemas.microsoft.com/office/drawing/2014/main" id="{9799605D-B46A-606C-E84A-3765FF5BE3D8}"/>
              </a:ext>
            </a:extLst>
          </p:cNvPr>
          <p:cNvPicPr>
            <a:picLocks noGrp="1" noChangeAspect="1"/>
          </p:cNvPicPr>
          <p:nvPr>
            <p:ph idx="1"/>
          </p:nvPr>
        </p:nvPicPr>
        <p:blipFill>
          <a:blip r:embed="rId2"/>
          <a:stretch>
            <a:fillRect/>
          </a:stretch>
        </p:blipFill>
        <p:spPr>
          <a:xfrm>
            <a:off x="320489" y="214590"/>
            <a:ext cx="11875992" cy="6307144"/>
          </a:xfrm>
        </p:spPr>
      </p:pic>
    </p:spTree>
    <p:extLst>
      <p:ext uri="{BB962C8B-B14F-4D97-AF65-F5344CB8AC3E}">
        <p14:creationId xmlns:p14="http://schemas.microsoft.com/office/powerpoint/2010/main" val="2449744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hart, line chart&#10;&#10;Description automatically generated">
            <a:extLst>
              <a:ext uri="{FF2B5EF4-FFF2-40B4-BE49-F238E27FC236}">
                <a16:creationId xmlns:a16="http://schemas.microsoft.com/office/drawing/2014/main" id="{FDB4338A-8951-AE88-01B0-0F5AB4998635}"/>
              </a:ext>
            </a:extLst>
          </p:cNvPr>
          <p:cNvPicPr>
            <a:picLocks noChangeAspect="1"/>
          </p:cNvPicPr>
          <p:nvPr/>
        </p:nvPicPr>
        <p:blipFill>
          <a:blip r:embed="rId2"/>
          <a:stretch>
            <a:fillRect/>
          </a:stretch>
        </p:blipFill>
        <p:spPr>
          <a:xfrm>
            <a:off x="85165" y="325854"/>
            <a:ext cx="12044081" cy="6217498"/>
          </a:xfrm>
          <a:prstGeom prst="rect">
            <a:avLst/>
          </a:prstGeom>
        </p:spPr>
      </p:pic>
    </p:spTree>
    <p:extLst>
      <p:ext uri="{BB962C8B-B14F-4D97-AF65-F5344CB8AC3E}">
        <p14:creationId xmlns:p14="http://schemas.microsoft.com/office/powerpoint/2010/main" val="1377565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Chart, line chart&#10;&#10;Description automatically generated">
            <a:extLst>
              <a:ext uri="{FF2B5EF4-FFF2-40B4-BE49-F238E27FC236}">
                <a16:creationId xmlns:a16="http://schemas.microsoft.com/office/drawing/2014/main" id="{228CDD36-86CD-9B55-7BA0-0AC61E20D93E}"/>
              </a:ext>
            </a:extLst>
          </p:cNvPr>
          <p:cNvPicPr>
            <a:picLocks noChangeAspect="1"/>
          </p:cNvPicPr>
          <p:nvPr/>
        </p:nvPicPr>
        <p:blipFill>
          <a:blip r:embed="rId2"/>
          <a:stretch>
            <a:fillRect/>
          </a:stretch>
        </p:blipFill>
        <p:spPr>
          <a:xfrm>
            <a:off x="107577" y="420669"/>
            <a:ext cx="11943229" cy="6195957"/>
          </a:xfrm>
          <a:prstGeom prst="rect">
            <a:avLst/>
          </a:prstGeom>
        </p:spPr>
      </p:pic>
    </p:spTree>
    <p:extLst>
      <p:ext uri="{BB962C8B-B14F-4D97-AF65-F5344CB8AC3E}">
        <p14:creationId xmlns:p14="http://schemas.microsoft.com/office/powerpoint/2010/main" val="1329478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CBDE1A-1664-0B10-ABB7-E3BCAC202431}"/>
              </a:ext>
            </a:extLst>
          </p:cNvPr>
          <p:cNvSpPr>
            <a:spLocks noGrp="1"/>
          </p:cNvSpPr>
          <p:nvPr>
            <p:ph type="title"/>
          </p:nvPr>
        </p:nvSpPr>
        <p:spPr>
          <a:xfrm>
            <a:off x="841248" y="334644"/>
            <a:ext cx="10509504" cy="1076914"/>
          </a:xfrm>
        </p:spPr>
        <p:txBody>
          <a:bodyPr anchor="ctr">
            <a:normAutofit/>
          </a:bodyPr>
          <a:lstStyle/>
          <a:p>
            <a:r>
              <a:rPr lang="en-US" sz="4000"/>
              <a:t>Insights: </a:t>
            </a:r>
          </a:p>
        </p:txBody>
      </p:sp>
      <p:sp>
        <p:nvSpPr>
          <p:cNvPr id="36" name="Rectangle 3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0" name="Content Placeholder 2">
            <a:extLst>
              <a:ext uri="{FF2B5EF4-FFF2-40B4-BE49-F238E27FC236}">
                <a16:creationId xmlns:a16="http://schemas.microsoft.com/office/drawing/2014/main" id="{C79B77C5-C6CC-1A3B-80DA-A10543A7B2B6}"/>
              </a:ext>
            </a:extLst>
          </p:cNvPr>
          <p:cNvGraphicFramePr>
            <a:graphicFrameLocks noGrp="1"/>
          </p:cNvGraphicFramePr>
          <p:nvPr>
            <p:ph idx="1"/>
            <p:extLst>
              <p:ext uri="{D42A27DB-BD31-4B8C-83A1-F6EECF244321}">
                <p14:modId xmlns:p14="http://schemas.microsoft.com/office/powerpoint/2010/main" val="1212109310"/>
              </p:ext>
            </p:extLst>
          </p:nvPr>
        </p:nvGraphicFramePr>
        <p:xfrm>
          <a:off x="838200" y="1737360"/>
          <a:ext cx="10506456" cy="45354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2387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985</Words>
  <Application>Microsoft Macintosh PowerPoint</Application>
  <PresentationFormat>Widescreen</PresentationFormat>
  <Paragraphs>70</Paragraphs>
  <Slides>27</Slides>
  <Notes>3</Notes>
  <HiddenSlides>0</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Calibri</vt:lpstr>
      <vt:lpstr>Calibri Light</vt:lpstr>
      <vt:lpstr>Rockwell</vt:lpstr>
      <vt:lpstr>Office Theme</vt:lpstr>
      <vt:lpstr>Office Theme</vt:lpstr>
      <vt:lpstr>Data Visualization- Group 01 (MIS 6380.0U1)  Kannupriya Heli Madani Mayur Kumar Tikmani </vt:lpstr>
      <vt:lpstr>Austin Code Covid-19 complaint case (Primary dataset)  Daily COVID-19 count  (Secondary dataset) </vt:lpstr>
      <vt:lpstr>PowerPoint Presentation</vt:lpstr>
      <vt:lpstr>Dataset Glance</vt:lpstr>
      <vt:lpstr>Hypothesis 01:  Whether more complaints were registered in March 2020 compared to the number of complaints registered in 2021?   </vt:lpstr>
      <vt:lpstr>PowerPoint Presentation</vt:lpstr>
      <vt:lpstr>PowerPoint Presentation</vt:lpstr>
      <vt:lpstr>PowerPoint Presentation</vt:lpstr>
      <vt:lpstr>Insights: </vt:lpstr>
      <vt:lpstr>Hypothesis-02:  Was social distancing the type of complaint that was registered maximum? </vt:lpstr>
      <vt:lpstr>PowerPoint Presentation</vt:lpstr>
      <vt:lpstr>PowerPoint Presentation</vt:lpstr>
      <vt:lpstr>Insights: </vt:lpstr>
      <vt:lpstr>Hypothesis-03: Were the highest number of complaints registered by residents? </vt:lpstr>
      <vt:lpstr>PowerPoint Presentation</vt:lpstr>
      <vt:lpstr>PowerPoint Presentation</vt:lpstr>
      <vt:lpstr>Insight:- </vt:lpstr>
      <vt:lpstr>Hypothesis -04 Is there a positive relationship between the number of complaints of social distancing and the number of COVID cases? </vt:lpstr>
      <vt:lpstr>PowerPoint Presentation</vt:lpstr>
      <vt:lpstr>Insights:</vt:lpstr>
      <vt:lpstr>Hypothesis-05: Were no inspection was performed in majority of the inspection? </vt:lpstr>
      <vt:lpstr>PowerPoint Presentation</vt:lpstr>
      <vt:lpstr>PowerPoint Presentation</vt:lpstr>
      <vt:lpstr>Insights: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dc:title>
  <dc:creator>Mayur Tikmani</dc:creator>
  <cp:lastModifiedBy>., Kannupriya</cp:lastModifiedBy>
  <cp:revision>1</cp:revision>
  <dcterms:created xsi:type="dcterms:W3CDTF">2022-07-26T18:43:00Z</dcterms:created>
  <dcterms:modified xsi:type="dcterms:W3CDTF">2022-07-29T22:13:26Z</dcterms:modified>
</cp:coreProperties>
</file>